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 id="2147483744"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3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76463"/>
  </p:normalViewPr>
  <p:slideViewPr>
    <p:cSldViewPr snapToGrid="0">
      <p:cViewPr varScale="1">
        <p:scale>
          <a:sx n="128" d="100"/>
          <a:sy n="128" d="100"/>
        </p:scale>
        <p:origin x="1800" y="176"/>
      </p:cViewPr>
      <p:guideLst>
        <p:guide orient="horz" pos="1620"/>
        <p:guide pos="2880"/>
        <p:guide orient="horz" pos="3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b55de512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b55de512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7e618290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7e618290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Now let’s take a look at what a few years of changes did to it.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Again, just a portion of the component displayed, but the same portion as before. Let’s quickly switch between the two. You can clearly see an explosion of props. Now we have 27 of them. Imagine, 27 bits you can configure separately and each one does something. In an input!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You can also imagine that other parts on the component grew proportionally and using it is a disaster now. Let’s not even start discussing about how hard doing changes or implementing new features is.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d7e618290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d7e618290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what’s wrong? Obviously we didn’t do a good job from the start and that certainly did not help in the long run.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But generally the component is handling too many cases. How do we know that - 27 props!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Because the component has a lot to do there is a lot of code, there is a lot of props and a lot of states. When the component evolves it’s bound to get more and more props if we’re not super careful. And such design - having an all-in-one component speeds up this procedure. If a component already has 26 props, I can surely add another one right?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7e618290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d7e618290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So what’s the solution then?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We’ve already established there’s just too much for one component to handle. The solution is of course to break down the component.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If we take a look at some of the props, like </a:t>
            </a:r>
            <a:r>
              <a:rPr lang="en" dirty="0" err="1">
                <a:solidFill>
                  <a:schemeClr val="dk1"/>
                </a:solidFill>
              </a:rPr>
              <a:t>minNumberCap</a:t>
            </a:r>
            <a:r>
              <a:rPr lang="en" dirty="0">
                <a:solidFill>
                  <a:schemeClr val="dk1"/>
                </a:solidFill>
              </a:rPr>
              <a:t> &amp; </a:t>
            </a:r>
            <a:r>
              <a:rPr lang="en" dirty="0" err="1">
                <a:solidFill>
                  <a:schemeClr val="dk1"/>
                </a:solidFill>
              </a:rPr>
              <a:t>maxNumberCap</a:t>
            </a:r>
            <a:r>
              <a:rPr lang="en" dirty="0">
                <a:solidFill>
                  <a:schemeClr val="dk1"/>
                </a:solidFill>
              </a:rPr>
              <a:t> we can see this input probably handles number input amongst other things. </a:t>
            </a:r>
            <a:r>
              <a:rPr lang="en" dirty="0" err="1">
                <a:solidFill>
                  <a:schemeClr val="dk1"/>
                </a:solidFill>
              </a:rPr>
              <a:t>Autogrow</a:t>
            </a:r>
            <a:r>
              <a:rPr lang="en" dirty="0">
                <a:solidFill>
                  <a:schemeClr val="dk1"/>
                </a:solidFill>
              </a:rPr>
              <a:t> and max height suggest that this can be a </a:t>
            </a:r>
            <a:r>
              <a:rPr lang="en" dirty="0" err="1">
                <a:solidFill>
                  <a:schemeClr val="dk1"/>
                </a:solidFill>
              </a:rPr>
              <a:t>textarea</a:t>
            </a:r>
            <a:r>
              <a:rPr lang="en" dirty="0">
                <a:solidFill>
                  <a:schemeClr val="dk1"/>
                </a:solidFill>
              </a:rPr>
              <a:t> as well. So by even glancing at the props you can probably think of a sensible way of splitting up this component.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If we take a look at the style once again on the right you can also see there is a line you can draw between the actual input and the furniture around it - like the label, helper text, icons, etc.</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If we combine the two, and for simplicity let’s just leave </a:t>
            </a:r>
            <a:r>
              <a:rPr lang="en" dirty="0" err="1">
                <a:solidFill>
                  <a:schemeClr val="dk1"/>
                </a:solidFill>
              </a:rPr>
              <a:t>textarea</a:t>
            </a:r>
            <a:r>
              <a:rPr lang="en" dirty="0">
                <a:solidFill>
                  <a:schemeClr val="dk1"/>
                </a:solidFill>
              </a:rPr>
              <a:t> out, we could split it out like this: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We have a set of inputs. Base input, text input and number input.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Then we have a set of fields - those components handle the mentioned furniture - base field, text field and number field.</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d7e618290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d7e618290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Base input, as the name suggests, really takes care of the basics - plain html input and listeners.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Text input is a base input plus handling of password case that has to hide the input and some minor additions.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Number input is base input and handling of numbers - things like min and max allowed number, step between possible inputs etc.</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Then we have fields in similar fashion - base field, text field and number field.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Base field takes care of the shared furniture &amp; animations.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Number field is a base field and a number input and text field is a base field and a text input.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7e6182906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7e618290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is how it looks if we map it out.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7e618290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d7e618290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Now let’s quickly take a look at the props part of those components, just so you can see how much cleaner things are.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Base input now has 10 props, not that little but some are needed just to be passed through to the input HTML element - like min, max and step.</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7e618290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7e618290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Text input has even fewer props, it does not need the numbers stuff. It has a bool denoting if we have a password input and the only computed prop also handles the password case.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7e618290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d7e618290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Number input does not handle the password case, but it handles the number cases.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7e618290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7e618290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a similar fashion base field relays all the props that are field related to the furniture. There’s more style and less logic here.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7e618290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7e618290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Text field has some extra text related furniture props like max length to display the maximum number on the character counter.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d7e618290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d7e618290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You are probably familiar with the story of boiling a frog.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If you’re not, here’s a short recap - the tale says that if you want to boil a live frog you should put it in the cold water and then slowly heat the water. The frog will not notice the heat increase and it will enjoy boiling to death. So if you ever want to do that, now you know - don’t throw the frog into boiling water, it will jump out.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Very similar things tend to happen in software development, just that we are the frogs in that case. Sadly. You probably see where I’m going with this.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I’m going to try and show you that too often we boil like frogs and end up with unreadable spaghetti code without even really noticing when it happened.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7e618290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7e618290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Number field has number related props so it can pass them down to number input and some basic furniture props like state, size and theme.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t>So that’s it. Instead of one we have 6 components that are much smaller and cleaner. Changing the logic is much easier since you know where to find what. Also QA is easier since we can only QA number input if we changed something re. numbers.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d7e6182906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d7e618290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Okay, we’ve solved the input, let’s move on to the second case.</a:t>
            </a:r>
            <a:endParaRPr>
              <a:solidFill>
                <a:schemeClr val="dk1"/>
              </a:solidFill>
            </a:endParaRPr>
          </a:p>
          <a:p>
            <a:pPr marL="0" lvl="0" indent="0" algn="l" rtl="0">
              <a:lnSpc>
                <a:spcPct val="115000"/>
              </a:lnSpc>
              <a:spcBef>
                <a:spcPts val="0"/>
              </a:spcBef>
              <a:spcAft>
                <a:spcPts val="0"/>
              </a:spcAft>
              <a:buNone/>
            </a:pPr>
            <a:r>
              <a:rPr lang="en">
                <a:solidFill>
                  <a:schemeClr val="dk1"/>
                </a:solidFill>
              </a:rPr>
              <a:t>Second case study features a more complex and domain specific component called Distribution.vue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7e6182906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7e618290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 me give you a bit of background.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If you recall the beginning of the talk, I mentioned that here @Celtra we do software for producing creatives for all sorts of channels at scale. This means that once you produce thousands of creative variations in all the languages you need and you reviewed them, you have to distribute them somewhere.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destinations would usually include platforms like Facebook, GoogleAds, YouTube, Pinterest, Twitter, Snapchat and so on. So distribution is the process of transferring the creatives from Celtra to 3rd party platforms.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And of course we have a frontend part of it, where the users choose which ads should be distributed where.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7e618290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7e618290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is how a distribution component looks in our platform.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There’s actually 3 of them in this picture. Every one represents an advertising campaign in a specific 3rd party platform. We have Facebook, Twitter and Snapchat. If you know how advertising on social works you’re familiar with ad sets, if not don’t worry. Basically each of those distribution components has a campaign name on top - the name of the linked 3rd party campaign. Then it has ad sets on the right and an input where you can choose creatives from Celtra to be distributed to this ad set on the left.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Of course if you already distributed some, they also appear on the left.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You can imagine there are some differences between the platforms but they also share a lot of common things.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But enough of boring things, let’s look at the code!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d7e6182906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d7e6182906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We have one component to rule them all – </a:t>
            </a:r>
            <a:r>
              <a:rPr lang="en" dirty="0" err="1">
                <a:solidFill>
                  <a:schemeClr val="dk1"/>
                </a:solidFill>
              </a:rPr>
              <a:t>Distribution.vue</a:t>
            </a:r>
            <a:r>
              <a:rPr lang="en" dirty="0">
                <a:solidFill>
                  <a:schemeClr val="dk1"/>
                </a:solidFill>
              </a:rPr>
              <a:t>. It’s the same component handling Facebook, YouTube, </a:t>
            </a:r>
            <a:r>
              <a:rPr lang="en" dirty="0" err="1">
                <a:solidFill>
                  <a:schemeClr val="dk1"/>
                </a:solidFill>
              </a:rPr>
              <a:t>GoogleAds</a:t>
            </a:r>
            <a:r>
              <a:rPr lang="en" dirty="0">
                <a:solidFill>
                  <a:schemeClr val="dk1"/>
                </a:solidFill>
              </a:rPr>
              <a:t>, Pinterest and so on.</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Similar to the other case study - this is how a portion of version 1 looks like. We have around 10 props. Not great, not terrible. There’s a few computed props and some more methods.</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7e618290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7e618290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As we started adding more and more 3rd party platforms the component stayed the same architecturally.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Quite some commits later, that’s what we have. The number of props rose a bit, to 13 and proportionally other things grew as well. But right away we can see that we added some weird looking props like </a:t>
            </a:r>
            <a:r>
              <a:rPr lang="en" dirty="0" err="1">
                <a:solidFill>
                  <a:schemeClr val="dk1"/>
                </a:solidFill>
              </a:rPr>
              <a:t>hasSiteSelectbox</a:t>
            </a:r>
            <a:r>
              <a:rPr lang="en" dirty="0">
                <a:solidFill>
                  <a:schemeClr val="dk1"/>
                </a:solidFill>
              </a:rPr>
              <a:t> and </a:t>
            </a:r>
            <a:r>
              <a:rPr lang="en" dirty="0" err="1">
                <a:solidFill>
                  <a:schemeClr val="dk1"/>
                </a:solidFill>
              </a:rPr>
              <a:t>getSiteOptions</a:t>
            </a:r>
            <a:r>
              <a:rPr lang="en" dirty="0">
                <a:solidFill>
                  <a:schemeClr val="dk1"/>
                </a:solidFill>
              </a:rPr>
              <a:t>. It looks like the site is something specific you have to select for a specific 3rd party platform. And because there is only one component we have to force feed this specific case to it.</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What if we have to add a distribution platform the does not have the concept of ad sets? Or if it requires some other parameters when distributing </a:t>
            </a:r>
            <a:r>
              <a:rPr lang="en-US" dirty="0">
                <a:solidFill>
                  <a:schemeClr val="dk1"/>
                </a:solidFill>
              </a:rPr>
              <a:t>creatives</a:t>
            </a:r>
            <a:r>
              <a:rPr lang="en" dirty="0">
                <a:solidFill>
                  <a:schemeClr val="dk1"/>
                </a:solidFill>
              </a:rPr>
              <a:t>?</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Everything will need to </a:t>
            </a:r>
            <a:r>
              <a:rPr lang="en" sz="1100" dirty="0">
                <a:solidFill>
                  <a:schemeClr val="dk1"/>
                </a:solidFill>
                <a:latin typeface="Arial"/>
                <a:cs typeface="Arial"/>
                <a:sym typeface="Arial"/>
              </a:rPr>
              <a:t>be handled by this component and the complexity will grow quickly.</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7e618290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7e618290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So what went wrong this time? Well, similar things. The component wasn’t that bloated from the start but it still did a lot of things from day one. And on day one it just supported 3 platforms, now it has to support 9 and counting! You can imagine there has to be quite some v-if statements in the template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Because the component again does a lot of things, we now have an explosion in methods - all the listeners and stuff.</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7e618290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7e618290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In this case the refactor is already done and I can tell you first hand it does make a big difference on a daily basis.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We have a </a:t>
            </a:r>
            <a:r>
              <a:rPr lang="en" dirty="0" err="1">
                <a:solidFill>
                  <a:schemeClr val="dk1"/>
                </a:solidFill>
              </a:rPr>
              <a:t>Distribution.vue</a:t>
            </a:r>
            <a:r>
              <a:rPr lang="en" dirty="0">
                <a:solidFill>
                  <a:schemeClr val="dk1"/>
                </a:solidFill>
              </a:rPr>
              <a:t> component on the right, just like we had 3 of those in the intro slide of the case study. If you look at it closely you can see we can easily split it out into a bunch of components.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There is a header that is totally separate, the ad sets on the left can be a component as well, adding a new ad set can be another component. On the right we can have a separate component that would only handle displaying and interactions with every distributed creative.</a:t>
            </a: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This also helps us handle different cases of different platforms better. We can even replace parts of the </a:t>
            </a:r>
            <a:r>
              <a:rPr lang="en" sz="1200" dirty="0" err="1">
                <a:solidFill>
                  <a:schemeClr val="dk1"/>
                </a:solidFill>
                <a:latin typeface="Calibri"/>
                <a:ea typeface="Calibri"/>
                <a:cs typeface="Calibri"/>
                <a:sym typeface="Calibri"/>
              </a:rPr>
              <a:t>Distribution.vue</a:t>
            </a:r>
            <a:r>
              <a:rPr lang="en" sz="1200" dirty="0">
                <a:solidFill>
                  <a:schemeClr val="dk1"/>
                </a:solidFill>
                <a:latin typeface="Calibri"/>
                <a:ea typeface="Calibri"/>
                <a:cs typeface="Calibri"/>
                <a:sym typeface="Calibri"/>
              </a:rPr>
              <a:t> with other specific components if we need to.</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d7e6182906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d7e618290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now we have DistributionHeader, it’s pretty simple, it gets a few props, has only one computed prop and 2 methods, one of which is only for tracking purposes.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d7e618290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d7e618290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The </a:t>
            </a:r>
            <a:r>
              <a:rPr lang="en" dirty="0" err="1">
                <a:solidFill>
                  <a:schemeClr val="dk1"/>
                </a:solidFill>
              </a:rPr>
              <a:t>CreativeParent</a:t>
            </a:r>
            <a:r>
              <a:rPr lang="en" dirty="0">
                <a:solidFill>
                  <a:schemeClr val="dk1"/>
                </a:solidFill>
              </a:rPr>
              <a:t> handles displaying of the creative parents - mostly called ad sets by 3rd party platforms.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That is why we chose a more general name.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This one has a similar number of props and a bit more methods as there are more user actions possible here.</a:t>
            </a: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And if we have platforms that do not have the concept of creative parents or ad sets, we can just not include this component in such cases, great.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b55de53be_0_1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b55de53be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First I’m going to give you some context of what we do @Celtra, just so it will be easier for you to understand the examples and case studies we will cover.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Then we’re going to take a look at some examples or case studies and we’ll try to figure out what exactly went wrong and what actions can we take in effort to mitigate the risk of this happening. We will conclude the talk with some takeaways.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d7e618290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d7e618290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err="1">
                <a:solidFill>
                  <a:schemeClr val="dk1"/>
                </a:solidFill>
              </a:rPr>
              <a:t>NewCreativeParent</a:t>
            </a:r>
            <a:r>
              <a:rPr lang="en" dirty="0">
                <a:solidFill>
                  <a:schemeClr val="dk1"/>
                </a:solidFill>
              </a:rPr>
              <a:t> component only handles the creation of new creative parents, as the name suggests. Very few props, one computed prop and a few methods.</a:t>
            </a: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Again, can be left out for platforms that do not have this creative pare</a:t>
            </a:r>
            <a:r>
              <a:rPr lang="en-GB" sz="1200" dirty="0" err="1">
                <a:solidFill>
                  <a:schemeClr val="dk1"/>
                </a:solidFill>
                <a:latin typeface="Calibri"/>
                <a:ea typeface="Calibri"/>
                <a:cs typeface="Calibri"/>
                <a:sym typeface="Calibri"/>
              </a:rPr>
              <a:t>nt</a:t>
            </a:r>
            <a:r>
              <a:rPr lang="en-GB" sz="1200" dirty="0">
                <a:solidFill>
                  <a:schemeClr val="dk1"/>
                </a:solidFill>
                <a:latin typeface="Calibri"/>
                <a:ea typeface="Calibri"/>
                <a:cs typeface="Calibri"/>
                <a:sym typeface="Calibri"/>
              </a:rPr>
              <a:t> concept.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7e6182906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7e618290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Last is CreativeAllocation. This one handles showing every distributed creative and all the actions users can do with it. Also very simple, 4 props, 1 computed prop and a few methods.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Living with those 4 components instead of one big boy really makes the difference. They are much more clean and you know exactly where to find specific stuff. Also changing things is much easier as the testing scope is limited to one portion of the whole Distribution.vue component.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d7e6182906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d7e618290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Same principles apply! Be mindful of the responsibilities of modules and resort to splitting into multiple modules when you can.</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c98ef9e0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c98ef9e0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take a look at the example of the business logic of the distribution page we looked at before.</a:t>
            </a:r>
            <a:endParaRPr>
              <a:solidFill>
                <a:schemeClr val="dk1"/>
              </a:solidFill>
            </a:endParaRPr>
          </a:p>
          <a:p>
            <a:pPr marL="0" lvl="0" indent="0" algn="l" rtl="0">
              <a:spcBef>
                <a:spcPts val="0"/>
              </a:spcBef>
              <a:spcAft>
                <a:spcPts val="0"/>
              </a:spcAft>
              <a:buNone/>
            </a:pPr>
            <a:r>
              <a:rPr lang="en">
                <a:solidFill>
                  <a:schemeClr val="dk1"/>
                </a:solidFill>
              </a:rPr>
              <a:t>We can see it’s nicely divided into modules - by distribution platforms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dc98ef9e0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dc98ef9e0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what is the catch?</a:t>
            </a:r>
            <a:endParaRPr>
              <a:solidFill>
                <a:schemeClr val="dk1"/>
              </a:solidFill>
            </a:endParaRPr>
          </a:p>
          <a:p>
            <a:pPr marL="0" lvl="0" indent="0" algn="l" rtl="0">
              <a:spcBef>
                <a:spcPts val="0"/>
              </a:spcBef>
              <a:spcAft>
                <a:spcPts val="0"/>
              </a:spcAft>
              <a:buNone/>
            </a:pPr>
            <a:r>
              <a:rPr lang="en">
                <a:solidFill>
                  <a:schemeClr val="dk1"/>
                </a:solidFill>
              </a:rPr>
              <a:t>Defining what goes into the shared state - above modules is usually the most difficult part. In this example that is even more visible as we’re dealing with some external platforms that have a lot of similarities but also a lot of differences.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had to do a refactor on this end recently as well as we have repeated methods in different modules on one hand and we had super complex methods with special case handling in shared store.</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dc98ef9e0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dc98ef9e0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Usually it’s a trade off between these two - repeating similar methods or similar parts of the code and over-generalizing other parts making them very complex and hard to understand and maintain.</a:t>
            </a:r>
            <a:endParaRPr>
              <a:solidFill>
                <a:schemeClr val="dk1"/>
              </a:solidFill>
            </a:endParaRPr>
          </a:p>
          <a:p>
            <a:pPr marL="0" lvl="0" indent="0" algn="l" rtl="0">
              <a:spcBef>
                <a:spcPts val="0"/>
              </a:spcBef>
              <a:spcAft>
                <a:spcPts val="0"/>
              </a:spcAft>
              <a:buNone/>
            </a:pPr>
            <a:r>
              <a:rPr lang="en">
                <a:solidFill>
                  <a:schemeClr val="dk1"/>
                </a:solidFill>
              </a:rPr>
              <a:t>A rule of thumb here for me would be to prefer repeating at first but never forgetting to look back at the decisions we’ve made in the past.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dc98ef9e0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dc98ef9e0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dc98ef9e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dc98ef9e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 only want you to take away those two things.</a:t>
            </a:r>
            <a:endParaRPr sz="12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200">
                <a:solidFill>
                  <a:schemeClr val="dk1"/>
                </a:solidFill>
              </a:rPr>
              <a:t>Always think how you would do this if there was no legacy.</a:t>
            </a:r>
            <a:endParaRPr sz="1200">
              <a:solidFill>
                <a:schemeClr val="dk1"/>
              </a:solidFill>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It’s easy to just add another prop to a component. Or a bit of HTML with some computed props. But this is exactly the behavior that usually leads to unreadable and spaghetti components that do tens of things. If somebody would ask you how would you design a component with a specific set of functionalities you would spend some time thinking and you would probably come up with a good solution. But if somebody asks you to design a component with half the functionalities and then later asks you to add one extra functionality every month we tend to boil like frogs. We just keep adding stuff and never look at how we would do this today if there was no code written yet. Now I’m not saying a rewrite is due every month but we should at least think if the code still makes sense before mindlessly implementing an additional set of features.</a:t>
            </a:r>
            <a:endParaRPr sz="12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200">
                <a:solidFill>
                  <a:schemeClr val="dk1"/>
                </a:solidFill>
              </a:rPr>
              <a:t>Be critical of component/module sizes &amp; responsibilities.</a:t>
            </a:r>
            <a:endParaRPr sz="1200">
              <a:solidFill>
                <a:schemeClr val="dk1"/>
              </a:solidFill>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You should always be asking yourselves these questions: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long is the template?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long is the styling? Maybe a shared and separated file?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many props does a component have? Do they all make sense?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many things does the component do?</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And remember - everything we talked about applies outside of components - same goes for store - split into more modules when it makes sense. And in fact, everything we talked about applies outside Vue.js really. We just explained it on Vue.js examples.</a:t>
            </a:r>
            <a:endParaRPr sz="1200">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d7e6182906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d7e6182906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b55de53be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b55de53be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To easier understand some of the examples - what does Celtra do?</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everything revolves around creative. We build amazing software to help people create great ads at scale. Our tool handles the whole process from ad or creative creation to distribution. A basic flow would be - create templates, import the content like imagery and text, combine the templates with content to generate thousands of creative variants. Review and approve them. And in the end distribute them to advertising platforms like Facebook, GoogleAds and so 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d7e618290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7e618290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also have an internal design system where all the building block live. And our first case study features a Vue.js component called input. You probably roughly imagine what this looks like.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7e618290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7e61829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It’s just an </a:t>
            </a:r>
            <a:r>
              <a:rPr lang="en">
                <a:solidFill>
                  <a:schemeClr val="dk1"/>
                </a:solidFill>
              </a:rPr>
              <a:t>input component - how hard can it be right?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ab55de53be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ab55de53be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Looking at the input itself, it seems we have a few states to cover, some animations and icons and some validation.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7e618290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7e618290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But as it turns out this task is far from being easy. If we look closer and once we start enhancing the input we see that there is a shit load of states to cover, a lot of cases where we need different icons on different places, loads of animations and a lot of validation that the components needs to do.</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d85a3efc2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d85a3efc2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here is the v1, of course a portion of it. What I want you to pay attention to are the props. Props basically define how many states a component can have. Not all combinations are usually possible, but still. Even here we can see a hefty number of props, 14 if I’m not mistaken.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We’re most definitely not proud of that component even at the time we first released it. But still, life with it was not a complete disaster.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 Title Slide • Graphic">
  <p:cSld name="2_Title Slide_1">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5673" r="5682"/>
          <a:stretch/>
        </p:blipFill>
        <p:spPr>
          <a:xfrm>
            <a:off x="4581525" y="0"/>
            <a:ext cx="4562475" cy="5146800"/>
          </a:xfrm>
          <a:prstGeom prst="rect">
            <a:avLst/>
          </a:prstGeom>
          <a:noFill/>
          <a:ln>
            <a:noFill/>
          </a:ln>
        </p:spPr>
      </p:pic>
      <p:pic>
        <p:nvPicPr>
          <p:cNvPr id="53" name="Google Shape;53;p14"/>
          <p:cNvPicPr preferRelativeResize="0"/>
          <p:nvPr/>
        </p:nvPicPr>
        <p:blipFill>
          <a:blip r:embed="rId3">
            <a:alphaModFix/>
          </a:blip>
          <a:stretch>
            <a:fillRect/>
          </a:stretch>
        </p:blipFill>
        <p:spPr>
          <a:xfrm>
            <a:off x="-5966" y="0"/>
            <a:ext cx="4591731" cy="5143500"/>
          </a:xfrm>
          <a:prstGeom prst="rect">
            <a:avLst/>
          </a:prstGeom>
          <a:noFill/>
          <a:ln>
            <a:noFill/>
          </a:ln>
        </p:spPr>
      </p:pic>
      <p:cxnSp>
        <p:nvCxnSpPr>
          <p:cNvPr id="54" name="Google Shape;54;p14"/>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55" name="Google Shape;55;p14"/>
          <p:cNvSpPr txBox="1">
            <a:spLocks noGrp="1"/>
          </p:cNvSpPr>
          <p:nvPr>
            <p:ph type="title"/>
          </p:nvPr>
        </p:nvSpPr>
        <p:spPr>
          <a:xfrm>
            <a:off x="251625" y="249800"/>
            <a:ext cx="40494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56" name="Google Shape;56;p14"/>
          <p:cNvSpPr txBox="1">
            <a:spLocks noGrp="1"/>
          </p:cNvSpPr>
          <p:nvPr>
            <p:ph type="title" idx="2"/>
          </p:nvPr>
        </p:nvSpPr>
        <p:spPr>
          <a:xfrm>
            <a:off x="251625" y="1442475"/>
            <a:ext cx="3561000" cy="312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2pPr>
            <a:lvl3pPr lvl="2"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3pPr>
            <a:lvl4pPr lvl="3"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4pPr>
            <a:lvl5pPr lvl="4"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5pPr>
            <a:lvl6pPr lvl="5"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6pPr>
            <a:lvl7pPr lvl="6"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7pPr>
            <a:lvl8pPr lvl="7"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8pPr>
            <a:lvl9pPr lvl="8"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9pPr>
          </a:lstStyle>
          <a:p>
            <a:endParaRPr/>
          </a:p>
        </p:txBody>
      </p:sp>
      <p:pic>
        <p:nvPicPr>
          <p:cNvPr id="57" name="Google Shape;57;p14"/>
          <p:cNvPicPr preferRelativeResize="0"/>
          <p:nvPr/>
        </p:nvPicPr>
        <p:blipFill>
          <a:blip r:embed="rId4">
            <a:alphaModFix/>
          </a:blip>
          <a:stretch>
            <a:fillRect/>
          </a:stretch>
        </p:blipFill>
        <p:spPr>
          <a:xfrm>
            <a:off x="251625" y="4445650"/>
            <a:ext cx="915581" cy="441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7">
          <p15:clr>
            <a:srgbClr val="FBAE40"/>
          </p15:clr>
        </p15:guide>
        <p15:guide id="2" pos="159">
          <p15:clr>
            <a:srgbClr val="FBAE40"/>
          </p15:clr>
        </p15:guide>
        <p15:guide id="3" pos="5602">
          <p15:clr>
            <a:srgbClr val="FBAE40"/>
          </p15:clr>
        </p15:guide>
        <p15:guide id="4" orient="horz" pos="3083">
          <p15:clr>
            <a:srgbClr val="FBAE40"/>
          </p15:clr>
        </p15:guide>
        <p15:guide id="5"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Title Slide • Device">
  <p:cSld name="2_Title Slide_1_1">
    <p:spTree>
      <p:nvGrpSpPr>
        <p:cNvPr id="1"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4578200" y="-1650"/>
            <a:ext cx="4591749" cy="5152101"/>
          </a:xfrm>
          <a:prstGeom prst="rect">
            <a:avLst/>
          </a:prstGeom>
          <a:noFill/>
          <a:ln>
            <a:noFill/>
          </a:ln>
        </p:spPr>
      </p:pic>
      <p:pic>
        <p:nvPicPr>
          <p:cNvPr id="60" name="Google Shape;60;p15"/>
          <p:cNvPicPr preferRelativeResize="0"/>
          <p:nvPr/>
        </p:nvPicPr>
        <p:blipFill rotWithShape="1">
          <a:blip r:embed="rId3">
            <a:alphaModFix/>
          </a:blip>
          <a:srcRect t="1105" b="1095"/>
          <a:stretch/>
        </p:blipFill>
        <p:spPr>
          <a:xfrm>
            <a:off x="3296" y="0"/>
            <a:ext cx="4562499" cy="5143499"/>
          </a:xfrm>
          <a:prstGeom prst="rect">
            <a:avLst/>
          </a:prstGeom>
          <a:noFill/>
          <a:ln>
            <a:noFill/>
          </a:ln>
        </p:spPr>
      </p:pic>
      <p:cxnSp>
        <p:nvCxnSpPr>
          <p:cNvPr id="61" name="Google Shape;61;p15"/>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62" name="Google Shape;62;p15"/>
          <p:cNvSpPr txBox="1">
            <a:spLocks noGrp="1"/>
          </p:cNvSpPr>
          <p:nvPr>
            <p:ph type="title"/>
          </p:nvPr>
        </p:nvSpPr>
        <p:spPr>
          <a:xfrm>
            <a:off x="251625" y="249800"/>
            <a:ext cx="40494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63" name="Google Shape;63;p15"/>
          <p:cNvSpPr txBox="1">
            <a:spLocks noGrp="1"/>
          </p:cNvSpPr>
          <p:nvPr>
            <p:ph type="title" idx="2"/>
          </p:nvPr>
        </p:nvSpPr>
        <p:spPr>
          <a:xfrm>
            <a:off x="251625" y="1442475"/>
            <a:ext cx="3561000" cy="312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2pPr>
            <a:lvl3pPr lvl="2"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3pPr>
            <a:lvl4pPr lvl="3"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4pPr>
            <a:lvl5pPr lvl="4"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5pPr>
            <a:lvl6pPr lvl="5"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6pPr>
            <a:lvl7pPr lvl="6"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7pPr>
            <a:lvl8pPr lvl="7"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8pPr>
            <a:lvl9pPr lvl="8" rtl="0">
              <a:lnSpc>
                <a:spcPct val="90000"/>
              </a:lnSpc>
              <a:spcBef>
                <a:spcPts val="0"/>
              </a:spcBef>
              <a:spcAft>
                <a:spcPts val="0"/>
              </a:spcAft>
              <a:buSzPts val="1800"/>
              <a:buFont typeface="Helvetica Neue"/>
              <a:buNone/>
              <a:defRPr sz="1800">
                <a:latin typeface="Helvetica Neue"/>
                <a:ea typeface="Helvetica Neue"/>
                <a:cs typeface="Helvetica Neue"/>
                <a:sym typeface="Helvetica Neue"/>
              </a:defRPr>
            </a:lvl9pPr>
          </a:lstStyle>
          <a:p>
            <a:endParaRPr/>
          </a:p>
        </p:txBody>
      </p:sp>
      <p:pic>
        <p:nvPicPr>
          <p:cNvPr id="64" name="Google Shape;64;p15"/>
          <p:cNvPicPr preferRelativeResize="0"/>
          <p:nvPr/>
        </p:nvPicPr>
        <p:blipFill>
          <a:blip r:embed="rId4">
            <a:alphaModFix/>
          </a:blip>
          <a:stretch>
            <a:fillRect/>
          </a:stretch>
        </p:blipFill>
        <p:spPr>
          <a:xfrm>
            <a:off x="251625" y="4445650"/>
            <a:ext cx="915581" cy="441400"/>
          </a:xfrm>
          <a:prstGeom prst="rect">
            <a:avLst/>
          </a:prstGeom>
          <a:noFill/>
          <a:ln>
            <a:noFill/>
          </a:ln>
        </p:spPr>
      </p:pic>
      <p:pic>
        <p:nvPicPr>
          <p:cNvPr id="65" name="Google Shape;65;p15"/>
          <p:cNvPicPr preferRelativeResize="0"/>
          <p:nvPr/>
        </p:nvPicPr>
        <p:blipFill>
          <a:blip r:embed="rId5">
            <a:alphaModFix/>
          </a:blip>
          <a:stretch>
            <a:fillRect/>
          </a:stretch>
        </p:blipFill>
        <p:spPr>
          <a:xfrm rot="10800000">
            <a:off x="4766150" y="890757"/>
            <a:ext cx="4963650" cy="331570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7">
          <p15:clr>
            <a:srgbClr val="FBAE40"/>
          </p15:clr>
        </p15:guide>
        <p15:guide id="2" pos="159">
          <p15:clr>
            <a:srgbClr val="FBAE40"/>
          </p15:clr>
        </p15:guide>
        <p15:guide id="3" pos="5602">
          <p15:clr>
            <a:srgbClr val="FBAE40"/>
          </p15:clr>
        </p15:guide>
        <p15:guide id="4" orient="horz" pos="3083">
          <p15:clr>
            <a:srgbClr val="FBAE40"/>
          </p15:clr>
        </p15:guide>
        <p15:guide id="5"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5 Title Slide • Typography">
  <p:cSld name="2_Title Slide_1_1_1_1_1">
    <p:bg>
      <p:bgPr>
        <a:solidFill>
          <a:srgbClr val="000000"/>
        </a:solidFill>
        <a:effectLst/>
      </p:bgPr>
    </p:bg>
    <p:spTree>
      <p:nvGrpSpPr>
        <p:cNvPr id="1" name="Shape 66"/>
        <p:cNvGrpSpPr/>
        <p:nvPr/>
      </p:nvGrpSpPr>
      <p:grpSpPr>
        <a:xfrm>
          <a:off x="0" y="0"/>
          <a:ext cx="0" cy="0"/>
          <a:chOff x="0" y="0"/>
          <a:chExt cx="0" cy="0"/>
        </a:xfrm>
      </p:grpSpPr>
      <p:cxnSp>
        <p:nvCxnSpPr>
          <p:cNvPr id="67" name="Google Shape;67;p16"/>
          <p:cNvCxnSpPr/>
          <p:nvPr/>
        </p:nvCxnSpPr>
        <p:spPr>
          <a:xfrm>
            <a:off x="-6600" y="3194425"/>
            <a:ext cx="9159900" cy="0"/>
          </a:xfrm>
          <a:prstGeom prst="straightConnector1">
            <a:avLst/>
          </a:prstGeom>
          <a:noFill/>
          <a:ln w="34925" cap="flat" cmpd="sng">
            <a:solidFill>
              <a:schemeClr val="lt1"/>
            </a:solidFill>
            <a:prstDash val="solid"/>
            <a:miter lim="800000"/>
            <a:headEnd type="none" w="sm" len="sm"/>
            <a:tailEnd type="none" w="sm" len="sm"/>
          </a:ln>
        </p:spPr>
      </p:cxnSp>
      <p:pic>
        <p:nvPicPr>
          <p:cNvPr id="68" name="Google Shape;68;p16"/>
          <p:cNvPicPr preferRelativeResize="0"/>
          <p:nvPr/>
        </p:nvPicPr>
        <p:blipFill>
          <a:blip r:embed="rId2">
            <a:alphaModFix/>
          </a:blip>
          <a:stretch>
            <a:fillRect/>
          </a:stretch>
        </p:blipFill>
        <p:spPr>
          <a:xfrm>
            <a:off x="0" y="-12300"/>
            <a:ext cx="9144000" cy="3200403"/>
          </a:xfrm>
          <a:prstGeom prst="rect">
            <a:avLst/>
          </a:prstGeom>
          <a:noFill/>
          <a:ln>
            <a:noFill/>
          </a:ln>
        </p:spPr>
      </p:pic>
      <p:sp>
        <p:nvSpPr>
          <p:cNvPr id="69" name="Google Shape;69;p16"/>
          <p:cNvSpPr txBox="1">
            <a:spLocks noGrp="1"/>
          </p:cNvSpPr>
          <p:nvPr>
            <p:ph type="title"/>
          </p:nvPr>
        </p:nvSpPr>
        <p:spPr>
          <a:xfrm>
            <a:off x="251625" y="3443025"/>
            <a:ext cx="7440000" cy="5511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1pPr>
            <a:lvl2pPr lvl="1"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3000"/>
              <a:buFont typeface="Helvetica Neue"/>
              <a:buNone/>
              <a:defRPr sz="3000">
                <a:solidFill>
                  <a:schemeClr val="lt1"/>
                </a:solidFill>
                <a:latin typeface="Helvetica Neue"/>
                <a:ea typeface="Helvetica Neue"/>
                <a:cs typeface="Helvetica Neue"/>
                <a:sym typeface="Helvetica Neue"/>
              </a:defRPr>
            </a:lvl9pPr>
          </a:lstStyle>
          <a:p>
            <a:endParaRPr/>
          </a:p>
        </p:txBody>
      </p:sp>
      <p:pic>
        <p:nvPicPr>
          <p:cNvPr id="70" name="Google Shape;70;p16"/>
          <p:cNvPicPr preferRelativeResize="0"/>
          <p:nvPr/>
        </p:nvPicPr>
        <p:blipFill>
          <a:blip r:embed="rId3">
            <a:alphaModFix/>
          </a:blip>
          <a:stretch>
            <a:fillRect/>
          </a:stretch>
        </p:blipFill>
        <p:spPr>
          <a:xfrm>
            <a:off x="251225" y="4444725"/>
            <a:ext cx="919273" cy="4423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7">
          <p15:clr>
            <a:srgbClr val="FBAE40"/>
          </p15:clr>
        </p15:guide>
        <p15:guide id="2" pos="159">
          <p15:clr>
            <a:srgbClr val="FBAE40"/>
          </p15:clr>
        </p15:guide>
        <p15:guide id="3" pos="5602">
          <p15:clr>
            <a:srgbClr val="FBAE40"/>
          </p15:clr>
        </p15:guide>
        <p15:guide id="4" orient="horz" pos="3083">
          <p15:clr>
            <a:srgbClr val="FBAE40"/>
          </p15:clr>
        </p15:guide>
        <p15:guide id="5"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6 Section Slide • Vertical">
  <p:cSld name="CUSTOM_1">
    <p:spTree>
      <p:nvGrpSpPr>
        <p:cNvPr id="1" name="Shape 71"/>
        <p:cNvGrpSpPr/>
        <p:nvPr/>
      </p:nvGrpSpPr>
      <p:grpSpPr>
        <a:xfrm>
          <a:off x="0" y="0"/>
          <a:ext cx="0" cy="0"/>
          <a:chOff x="0" y="0"/>
          <a:chExt cx="0" cy="0"/>
        </a:xfrm>
      </p:grpSpPr>
      <p:pic>
        <p:nvPicPr>
          <p:cNvPr id="72" name="Google Shape;72;p17"/>
          <p:cNvPicPr preferRelativeResize="0"/>
          <p:nvPr/>
        </p:nvPicPr>
        <p:blipFill>
          <a:blip r:embed="rId2">
            <a:alphaModFix/>
          </a:blip>
          <a:stretch>
            <a:fillRect/>
          </a:stretch>
        </p:blipFill>
        <p:spPr>
          <a:xfrm>
            <a:off x="4578200" y="-1650"/>
            <a:ext cx="4591749" cy="5152101"/>
          </a:xfrm>
          <a:prstGeom prst="rect">
            <a:avLst/>
          </a:prstGeom>
          <a:noFill/>
          <a:ln>
            <a:noFill/>
          </a:ln>
        </p:spPr>
      </p:pic>
      <p:sp>
        <p:nvSpPr>
          <p:cNvPr id="73" name="Google Shape;73;p17"/>
          <p:cNvSpPr txBox="1">
            <a:spLocks noGrp="1"/>
          </p:cNvSpPr>
          <p:nvPr>
            <p:ph type="title"/>
          </p:nvPr>
        </p:nvSpPr>
        <p:spPr>
          <a:xfrm>
            <a:off x="251625" y="249800"/>
            <a:ext cx="40494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74" name="Google Shape;74;p17"/>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7 Section Slide • Horizontal">
  <p:cSld name="CUSTOM_4_1_2">
    <p:spTree>
      <p:nvGrpSpPr>
        <p:cNvPr id="1" name="Shape 75"/>
        <p:cNvGrpSpPr/>
        <p:nvPr/>
      </p:nvGrpSpPr>
      <p:grpSpPr>
        <a:xfrm>
          <a:off x="0" y="0"/>
          <a:ext cx="0" cy="0"/>
          <a:chOff x="0" y="0"/>
          <a:chExt cx="0" cy="0"/>
        </a:xfrm>
      </p:grpSpPr>
      <p:pic>
        <p:nvPicPr>
          <p:cNvPr id="76" name="Google Shape;76;p18"/>
          <p:cNvPicPr preferRelativeResize="0"/>
          <p:nvPr/>
        </p:nvPicPr>
        <p:blipFill>
          <a:blip r:embed="rId2">
            <a:alphaModFix/>
          </a:blip>
          <a:stretch>
            <a:fillRect/>
          </a:stretch>
        </p:blipFill>
        <p:spPr>
          <a:xfrm>
            <a:off x="-6950" y="2375250"/>
            <a:ext cx="9185652" cy="2774950"/>
          </a:xfrm>
          <a:prstGeom prst="rect">
            <a:avLst/>
          </a:prstGeom>
          <a:noFill/>
          <a:ln>
            <a:noFill/>
          </a:ln>
        </p:spPr>
      </p:pic>
      <p:cxnSp>
        <p:nvCxnSpPr>
          <p:cNvPr id="77" name="Google Shape;77;p18"/>
          <p:cNvCxnSpPr/>
          <p:nvPr/>
        </p:nvCxnSpPr>
        <p:spPr>
          <a:xfrm rot="10800000">
            <a:off x="1" y="2375241"/>
            <a:ext cx="9144000" cy="0"/>
          </a:xfrm>
          <a:prstGeom prst="straightConnector1">
            <a:avLst/>
          </a:prstGeom>
          <a:noFill/>
          <a:ln w="19050" cap="flat" cmpd="sng">
            <a:solidFill>
              <a:schemeClr val="dk1"/>
            </a:solidFill>
            <a:prstDash val="solid"/>
            <a:miter lim="800000"/>
            <a:headEnd type="none" w="sm" len="sm"/>
            <a:tailEnd type="none" w="sm" len="sm"/>
          </a:ln>
        </p:spPr>
      </p:cxnSp>
      <p:sp>
        <p:nvSpPr>
          <p:cNvPr id="78" name="Google Shape;78;p18"/>
          <p:cNvSpPr txBox="1">
            <a:spLocks noGrp="1"/>
          </p:cNvSpPr>
          <p:nvPr>
            <p:ph type="title"/>
          </p:nvPr>
        </p:nvSpPr>
        <p:spPr>
          <a:xfrm>
            <a:off x="251625" y="249800"/>
            <a:ext cx="86388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8 Section Slide • Blur">
  <p:cSld name="CUSTOM_4_1_1_1_1_1_1">
    <p:bg>
      <p:bgPr>
        <a:blipFill>
          <a:blip r:embed="rId2">
            <a:alphaModFix/>
          </a:blip>
          <a:stretch>
            <a:fillRect/>
          </a:stretch>
        </a:blipFill>
        <a:effectLst/>
      </p:bgPr>
    </p:bg>
    <p:spTree>
      <p:nvGrpSpPr>
        <p:cNvPr id="1" name="Shape 79"/>
        <p:cNvGrpSpPr/>
        <p:nvPr/>
      </p:nvGrpSpPr>
      <p:grpSpPr>
        <a:xfrm>
          <a:off x="0" y="0"/>
          <a:ext cx="0" cy="0"/>
          <a:chOff x="0" y="0"/>
          <a:chExt cx="0" cy="0"/>
        </a:xfrm>
      </p:grpSpPr>
      <p:pic>
        <p:nvPicPr>
          <p:cNvPr id="80" name="Google Shape;80;p19"/>
          <p:cNvPicPr preferRelativeResize="0"/>
          <p:nvPr/>
        </p:nvPicPr>
        <p:blipFill>
          <a:blip r:embed="rId3">
            <a:alphaModFix/>
          </a:blip>
          <a:stretch>
            <a:fillRect/>
          </a:stretch>
        </p:blipFill>
        <p:spPr>
          <a:xfrm>
            <a:off x="12" y="0"/>
            <a:ext cx="9132725" cy="5143500"/>
          </a:xfrm>
          <a:prstGeom prst="rect">
            <a:avLst/>
          </a:prstGeom>
          <a:noFill/>
          <a:ln>
            <a:noFill/>
          </a:ln>
        </p:spPr>
      </p:pic>
      <p:sp>
        <p:nvSpPr>
          <p:cNvPr id="81" name="Google Shape;81;p19"/>
          <p:cNvSpPr txBox="1">
            <a:spLocks noGrp="1"/>
          </p:cNvSpPr>
          <p:nvPr>
            <p:ph type="title"/>
          </p:nvPr>
        </p:nvSpPr>
        <p:spPr>
          <a:xfrm>
            <a:off x="251625" y="249800"/>
            <a:ext cx="86508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9 Agenda • Dark">
  <p:cSld name="CUSTOM_4_1_1_1_1_1_1_1">
    <p:bg>
      <p:bgPr>
        <a:solidFill>
          <a:srgbClr val="000000"/>
        </a:solidFill>
        <a:effectLst/>
      </p:bgPr>
    </p:bg>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251225" y="2447325"/>
            <a:ext cx="6083100" cy="2422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1pPr>
            <a:lvl2pPr lvl="1"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9pPr>
          </a:lstStyle>
          <a:p>
            <a:endParaRPr/>
          </a:p>
        </p:txBody>
      </p:sp>
      <p:pic>
        <p:nvPicPr>
          <p:cNvPr id="84" name="Google Shape;84;p20"/>
          <p:cNvPicPr preferRelativeResize="0"/>
          <p:nvPr/>
        </p:nvPicPr>
        <p:blipFill>
          <a:blip r:embed="rId2">
            <a:alphaModFix/>
          </a:blip>
          <a:stretch>
            <a:fillRect/>
          </a:stretch>
        </p:blipFill>
        <p:spPr>
          <a:xfrm>
            <a:off x="0" y="4622"/>
            <a:ext cx="9144000" cy="2165353"/>
          </a:xfrm>
          <a:prstGeom prst="rect">
            <a:avLst/>
          </a:prstGeom>
          <a:noFill/>
          <a:ln>
            <a:noFill/>
          </a:ln>
        </p:spPr>
      </p:pic>
      <p:cxnSp>
        <p:nvCxnSpPr>
          <p:cNvPr id="85" name="Google Shape;85;p20"/>
          <p:cNvCxnSpPr/>
          <p:nvPr/>
        </p:nvCxnSpPr>
        <p:spPr>
          <a:xfrm>
            <a:off x="-45464" y="2169966"/>
            <a:ext cx="91896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 Agenda • Light">
  <p:cSld name="CUSTOM_4_1_1_1_1_1_1_1_1">
    <p:bg>
      <p:bgPr>
        <a:solidFill>
          <a:schemeClr val="lt1"/>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251225" y="2447325"/>
            <a:ext cx="6083100" cy="2422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pic>
        <p:nvPicPr>
          <p:cNvPr id="88" name="Google Shape;88;p21"/>
          <p:cNvPicPr preferRelativeResize="0"/>
          <p:nvPr/>
        </p:nvPicPr>
        <p:blipFill>
          <a:blip r:embed="rId2">
            <a:alphaModFix/>
          </a:blip>
          <a:stretch>
            <a:fillRect/>
          </a:stretch>
        </p:blipFill>
        <p:spPr>
          <a:xfrm>
            <a:off x="0" y="0"/>
            <a:ext cx="9144000" cy="2171690"/>
          </a:xfrm>
          <a:prstGeom prst="rect">
            <a:avLst/>
          </a:prstGeom>
          <a:noFill/>
          <a:ln>
            <a:noFill/>
          </a:ln>
        </p:spPr>
      </p:pic>
      <p:cxnSp>
        <p:nvCxnSpPr>
          <p:cNvPr id="89" name="Google Shape;89;p21"/>
          <p:cNvCxnSpPr/>
          <p:nvPr/>
        </p:nvCxnSpPr>
        <p:spPr>
          <a:xfrm rot="10800000" flipH="1">
            <a:off x="11075" y="2163225"/>
            <a:ext cx="9132900" cy="36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 Agenda • Dark 2">
  <p:cSld name="CUSTOM_5">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251225" y="2447325"/>
            <a:ext cx="6083100" cy="24222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1pPr>
            <a:lvl2pPr lvl="1"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2400"/>
              <a:buFont typeface="Helvetica Neue"/>
              <a:buNone/>
              <a:defRPr sz="2400">
                <a:solidFill>
                  <a:schemeClr val="lt1"/>
                </a:solidFill>
                <a:latin typeface="Helvetica Neue"/>
                <a:ea typeface="Helvetica Neue"/>
                <a:cs typeface="Helvetica Neue"/>
                <a:sym typeface="Helvetica Neue"/>
              </a:defRPr>
            </a:lvl9pPr>
          </a:lstStyle>
          <a:p>
            <a:endParaRPr/>
          </a:p>
        </p:txBody>
      </p:sp>
      <p:sp>
        <p:nvSpPr>
          <p:cNvPr id="92" name="Google Shape;92;p22"/>
          <p:cNvSpPr txBox="1">
            <a:spLocks noGrp="1"/>
          </p:cNvSpPr>
          <p:nvPr>
            <p:ph type="title" idx="2"/>
          </p:nvPr>
        </p:nvSpPr>
        <p:spPr>
          <a:xfrm>
            <a:off x="251625" y="249800"/>
            <a:ext cx="87351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4000"/>
              <a:buFont typeface="Helvetica Neue"/>
              <a:buNone/>
              <a:defRPr sz="4000">
                <a:solidFill>
                  <a:schemeClr val="lt1"/>
                </a:solidFill>
                <a:latin typeface="Helvetica Neue"/>
                <a:ea typeface="Helvetica Neue"/>
                <a:cs typeface="Helvetica Neue"/>
                <a:sym typeface="Helvetica Neue"/>
              </a:defRPr>
            </a:lvl1pPr>
            <a:lvl2pPr lvl="1"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7pPr>
            <a:lvl8pPr lvl="7"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8pPr>
            <a:lvl9pPr lvl="8" rtl="0">
              <a:lnSpc>
                <a:spcPct val="80000"/>
              </a:lnSpc>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 Agenda • Light 2">
  <p:cSld name="CUSTOM_5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251225" y="2447325"/>
            <a:ext cx="6083100" cy="24222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95" name="Google Shape;95;p23"/>
          <p:cNvSpPr txBox="1">
            <a:spLocks noGrp="1"/>
          </p:cNvSpPr>
          <p:nvPr>
            <p:ph type="title" idx="2"/>
          </p:nvPr>
        </p:nvSpPr>
        <p:spPr>
          <a:xfrm>
            <a:off x="251625" y="249800"/>
            <a:ext cx="8735100" cy="107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 Presenters Slide • 1 person">
  <p:cSld name="CUSTOM_5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cxnSp>
        <p:nvCxnSpPr>
          <p:cNvPr id="98" name="Google Shape;98;p24"/>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
        <p:nvSpPr>
          <p:cNvPr id="99" name="Google Shape;99;p24"/>
          <p:cNvSpPr txBox="1"/>
          <p:nvPr/>
        </p:nvSpPr>
        <p:spPr>
          <a:xfrm>
            <a:off x="955972" y="2866416"/>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00" name="Google Shape;100;p24"/>
          <p:cNvSpPr txBox="1">
            <a:spLocks noGrp="1"/>
          </p:cNvSpPr>
          <p:nvPr>
            <p:ph type="title" idx="2"/>
          </p:nvPr>
        </p:nvSpPr>
        <p:spPr>
          <a:xfrm>
            <a:off x="4787475" y="3935950"/>
            <a:ext cx="3585000" cy="7770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2pPr>
            <a:lvl3pPr lvl="2"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3pPr>
            <a:lvl4pPr lvl="3"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4pPr>
            <a:lvl5pPr lvl="4"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5pPr>
            <a:lvl6pPr lvl="5"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6pPr>
            <a:lvl7pPr lvl="6"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7pPr>
            <a:lvl8pPr lvl="7"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8pPr>
            <a:lvl9pPr lvl="8" rtl="0">
              <a:lnSpc>
                <a:spcPct val="80000"/>
              </a:lnSpc>
              <a:spcBef>
                <a:spcPts val="0"/>
              </a:spcBef>
              <a:spcAft>
                <a:spcPts val="0"/>
              </a:spcAft>
              <a:buSzPts val="2800"/>
              <a:buFont typeface="Helvetica Neue"/>
              <a:buNone/>
              <a:defRPr sz="2800">
                <a:latin typeface="Helvetica Neue"/>
                <a:ea typeface="Helvetica Neue"/>
                <a:cs typeface="Helvetica Neue"/>
                <a:sym typeface="Helvetica Neue"/>
              </a:defRPr>
            </a:lvl9pPr>
          </a:lstStyle>
          <a:p>
            <a:endParaRPr/>
          </a:p>
        </p:txBody>
      </p:sp>
      <p:sp>
        <p:nvSpPr>
          <p:cNvPr id="101" name="Google Shape;101;p24"/>
          <p:cNvSpPr txBox="1">
            <a:spLocks noGrp="1"/>
          </p:cNvSpPr>
          <p:nvPr>
            <p:ph type="title" idx="3"/>
          </p:nvPr>
        </p:nvSpPr>
        <p:spPr>
          <a:xfrm>
            <a:off x="4787477" y="4739575"/>
            <a:ext cx="2868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cxnSp>
        <p:nvCxnSpPr>
          <p:cNvPr id="102" name="Google Shape;102;p24"/>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 Presenters Slide • 2 persons">
  <p:cSld name="CUSTOM_6">
    <p:bg>
      <p:bgPr>
        <a:blipFill>
          <a:blip r:embed="rId2">
            <a:alphaModFix/>
          </a:blip>
          <a:stretch>
            <a:fillRect/>
          </a:stretch>
        </a:blipFill>
        <a:effectLst/>
      </p:bgPr>
    </p:bg>
    <p:spTree>
      <p:nvGrpSpPr>
        <p:cNvPr id="1" name="Shape 103"/>
        <p:cNvGrpSpPr/>
        <p:nvPr/>
      </p:nvGrpSpPr>
      <p:grpSpPr>
        <a:xfrm>
          <a:off x="0" y="0"/>
          <a:ext cx="0" cy="0"/>
          <a:chOff x="0" y="0"/>
          <a:chExt cx="0" cy="0"/>
        </a:xfrm>
      </p:grpSpPr>
      <p:cxnSp>
        <p:nvCxnSpPr>
          <p:cNvPr id="104" name="Google Shape;104;p25"/>
          <p:cNvCxnSpPr/>
          <p:nvPr/>
        </p:nvCxnSpPr>
        <p:spPr>
          <a:xfrm>
            <a:off x="3592275" y="794150"/>
            <a:ext cx="0" cy="4364100"/>
          </a:xfrm>
          <a:prstGeom prst="straightConnector1">
            <a:avLst/>
          </a:prstGeom>
          <a:noFill/>
          <a:ln w="19050" cap="flat" cmpd="sng">
            <a:solidFill>
              <a:srgbClr val="000000"/>
            </a:solidFill>
            <a:prstDash val="solid"/>
            <a:miter lim="800000"/>
            <a:headEnd type="none" w="sm" len="sm"/>
            <a:tailEnd type="none" w="sm" len="sm"/>
          </a:ln>
        </p:spPr>
      </p:cxnSp>
      <p:cxnSp>
        <p:nvCxnSpPr>
          <p:cNvPr id="105" name="Google Shape;105;p25"/>
          <p:cNvCxnSpPr/>
          <p:nvPr/>
        </p:nvCxnSpPr>
        <p:spPr>
          <a:xfrm>
            <a:off x="-17850" y="4198275"/>
            <a:ext cx="7184400" cy="5100"/>
          </a:xfrm>
          <a:prstGeom prst="straightConnector1">
            <a:avLst/>
          </a:prstGeom>
          <a:noFill/>
          <a:ln w="19050" cap="flat" cmpd="sng">
            <a:solidFill>
              <a:srgbClr val="000000"/>
            </a:solidFill>
            <a:prstDash val="solid"/>
            <a:miter lim="800000"/>
            <a:headEnd type="none" w="sm" len="sm"/>
            <a:tailEnd type="none" w="sm" len="sm"/>
          </a:ln>
        </p:spPr>
      </p:cxnSp>
      <p:cxnSp>
        <p:nvCxnSpPr>
          <p:cNvPr id="106" name="Google Shape;106;p25"/>
          <p:cNvCxnSpPr/>
          <p:nvPr/>
        </p:nvCxnSpPr>
        <p:spPr>
          <a:xfrm>
            <a:off x="7160075" y="794150"/>
            <a:ext cx="0" cy="4352400"/>
          </a:xfrm>
          <a:prstGeom prst="straightConnector1">
            <a:avLst/>
          </a:prstGeom>
          <a:noFill/>
          <a:ln w="19050" cap="flat" cmpd="sng">
            <a:solidFill>
              <a:srgbClr val="000000"/>
            </a:solidFill>
            <a:prstDash val="solid"/>
            <a:miter lim="800000"/>
            <a:headEnd type="none" w="sm" len="sm"/>
            <a:tailEnd type="none" w="sm" len="sm"/>
          </a:ln>
        </p:spPr>
      </p:cxnSp>
      <p:sp>
        <p:nvSpPr>
          <p:cNvPr id="107" name="Google Shape;107;p2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08" name="Google Shape;108;p25"/>
          <p:cNvSpPr txBox="1"/>
          <p:nvPr/>
        </p:nvSpPr>
        <p:spPr>
          <a:xfrm>
            <a:off x="480097" y="2459675"/>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09" name="Google Shape;109;p25"/>
          <p:cNvSpPr txBox="1"/>
          <p:nvPr/>
        </p:nvSpPr>
        <p:spPr>
          <a:xfrm>
            <a:off x="4082272" y="2459675"/>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10" name="Google Shape;110;p25"/>
          <p:cNvSpPr txBox="1">
            <a:spLocks noGrp="1"/>
          </p:cNvSpPr>
          <p:nvPr>
            <p:ph type="title" idx="2"/>
          </p:nvPr>
        </p:nvSpPr>
        <p:spPr>
          <a:xfrm>
            <a:off x="251625" y="4466125"/>
            <a:ext cx="29985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1" name="Google Shape;111;p25"/>
          <p:cNvSpPr txBox="1">
            <a:spLocks noGrp="1"/>
          </p:cNvSpPr>
          <p:nvPr>
            <p:ph type="title" idx="3"/>
          </p:nvPr>
        </p:nvSpPr>
        <p:spPr>
          <a:xfrm>
            <a:off x="251613" y="4739581"/>
            <a:ext cx="2460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12" name="Google Shape;112;p25"/>
          <p:cNvSpPr txBox="1">
            <a:spLocks noGrp="1"/>
          </p:cNvSpPr>
          <p:nvPr>
            <p:ph type="title" idx="4"/>
          </p:nvPr>
        </p:nvSpPr>
        <p:spPr>
          <a:xfrm>
            <a:off x="3876925" y="4466125"/>
            <a:ext cx="29985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3" name="Google Shape;113;p25"/>
          <p:cNvSpPr txBox="1">
            <a:spLocks noGrp="1"/>
          </p:cNvSpPr>
          <p:nvPr>
            <p:ph type="title" idx="5"/>
          </p:nvPr>
        </p:nvSpPr>
        <p:spPr>
          <a:xfrm>
            <a:off x="3876913" y="4739581"/>
            <a:ext cx="2460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cxnSp>
        <p:nvCxnSpPr>
          <p:cNvPr id="114" name="Google Shape;114;p25"/>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 Presenters Slide • 3 persons">
  <p:cSld name="CUSTOM_5_1_1_1">
    <p:spTree>
      <p:nvGrpSpPr>
        <p:cNvPr id="1" name="Shape 115"/>
        <p:cNvGrpSpPr/>
        <p:nvPr/>
      </p:nvGrpSpPr>
      <p:grpSpPr>
        <a:xfrm>
          <a:off x="0" y="0"/>
          <a:ext cx="0" cy="0"/>
          <a:chOff x="0" y="0"/>
          <a:chExt cx="0" cy="0"/>
        </a:xfrm>
      </p:grpSpPr>
      <p:pic>
        <p:nvPicPr>
          <p:cNvPr id="116" name="Google Shape;116;p26"/>
          <p:cNvPicPr preferRelativeResize="0"/>
          <p:nvPr/>
        </p:nvPicPr>
        <p:blipFill>
          <a:blip r:embed="rId2">
            <a:alphaModFix/>
          </a:blip>
          <a:stretch>
            <a:fillRect/>
          </a:stretch>
        </p:blipFill>
        <p:spPr>
          <a:xfrm>
            <a:off x="5625" y="3685350"/>
            <a:ext cx="9149098" cy="1466349"/>
          </a:xfrm>
          <a:prstGeom prst="rect">
            <a:avLst/>
          </a:prstGeom>
          <a:noFill/>
          <a:ln>
            <a:noFill/>
          </a:ln>
        </p:spPr>
      </p:pic>
      <p:pic>
        <p:nvPicPr>
          <p:cNvPr id="117" name="Google Shape;117;p26"/>
          <p:cNvPicPr preferRelativeResize="0"/>
          <p:nvPr/>
        </p:nvPicPr>
        <p:blipFill>
          <a:blip r:embed="rId2">
            <a:alphaModFix/>
          </a:blip>
          <a:stretch>
            <a:fillRect/>
          </a:stretch>
        </p:blipFill>
        <p:spPr>
          <a:xfrm>
            <a:off x="5625" y="0"/>
            <a:ext cx="9149098" cy="796301"/>
          </a:xfrm>
          <a:prstGeom prst="rect">
            <a:avLst/>
          </a:prstGeom>
          <a:noFill/>
          <a:ln>
            <a:noFill/>
          </a:ln>
        </p:spPr>
      </p:pic>
      <p:sp>
        <p:nvSpPr>
          <p:cNvPr id="118" name="Google Shape;118;p26"/>
          <p:cNvSpPr txBox="1">
            <a:spLocks noGrp="1"/>
          </p:cNvSpPr>
          <p:nvPr>
            <p:ph type="title"/>
          </p:nvPr>
        </p:nvSpPr>
        <p:spPr>
          <a:xfrm>
            <a:off x="251625" y="3948075"/>
            <a:ext cx="21165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9" name="Google Shape;119;p26"/>
          <p:cNvSpPr txBox="1">
            <a:spLocks noGrp="1"/>
          </p:cNvSpPr>
          <p:nvPr>
            <p:ph type="title" idx="2"/>
          </p:nvPr>
        </p:nvSpPr>
        <p:spPr>
          <a:xfrm>
            <a:off x="251625" y="249800"/>
            <a:ext cx="8735100" cy="433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20" name="Google Shape;120;p26"/>
          <p:cNvSpPr txBox="1"/>
          <p:nvPr/>
        </p:nvSpPr>
        <p:spPr>
          <a:xfrm>
            <a:off x="202997" y="2172591"/>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21" name="Google Shape;121;p26"/>
          <p:cNvSpPr txBox="1"/>
          <p:nvPr/>
        </p:nvSpPr>
        <p:spPr>
          <a:xfrm>
            <a:off x="3251984" y="2172591"/>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22" name="Google Shape;122;p26"/>
          <p:cNvSpPr txBox="1">
            <a:spLocks noGrp="1"/>
          </p:cNvSpPr>
          <p:nvPr>
            <p:ph type="title" idx="3"/>
          </p:nvPr>
        </p:nvSpPr>
        <p:spPr>
          <a:xfrm>
            <a:off x="251625" y="4480250"/>
            <a:ext cx="2460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cxnSp>
        <p:nvCxnSpPr>
          <p:cNvPr id="123" name="Google Shape;123;p26"/>
          <p:cNvCxnSpPr/>
          <p:nvPr/>
        </p:nvCxnSpPr>
        <p:spPr>
          <a:xfrm>
            <a:off x="3054225" y="788200"/>
            <a:ext cx="0" cy="4368300"/>
          </a:xfrm>
          <a:prstGeom prst="straightConnector1">
            <a:avLst/>
          </a:prstGeom>
          <a:noFill/>
          <a:ln w="19050" cap="flat" cmpd="sng">
            <a:solidFill>
              <a:srgbClr val="000000"/>
            </a:solidFill>
            <a:prstDash val="solid"/>
            <a:miter lim="800000"/>
            <a:headEnd type="none" w="sm" len="sm"/>
            <a:tailEnd type="none" w="sm" len="sm"/>
          </a:ln>
        </p:spPr>
      </p:cxnSp>
      <p:cxnSp>
        <p:nvCxnSpPr>
          <p:cNvPr id="124" name="Google Shape;124;p26"/>
          <p:cNvCxnSpPr/>
          <p:nvPr/>
        </p:nvCxnSpPr>
        <p:spPr>
          <a:xfrm>
            <a:off x="6109250" y="792950"/>
            <a:ext cx="0" cy="4352400"/>
          </a:xfrm>
          <a:prstGeom prst="straightConnector1">
            <a:avLst/>
          </a:prstGeom>
          <a:noFill/>
          <a:ln w="19050" cap="flat" cmpd="sng">
            <a:solidFill>
              <a:srgbClr val="000000"/>
            </a:solidFill>
            <a:prstDash val="solid"/>
            <a:miter lim="800000"/>
            <a:headEnd type="none" w="sm" len="sm"/>
            <a:tailEnd type="none" w="sm" len="sm"/>
          </a:ln>
        </p:spPr>
      </p:cxnSp>
      <p:sp>
        <p:nvSpPr>
          <p:cNvPr id="125" name="Google Shape;125;p26"/>
          <p:cNvSpPr txBox="1">
            <a:spLocks noGrp="1"/>
          </p:cNvSpPr>
          <p:nvPr>
            <p:ph type="title" idx="4"/>
          </p:nvPr>
        </p:nvSpPr>
        <p:spPr>
          <a:xfrm>
            <a:off x="3319263" y="3948075"/>
            <a:ext cx="21165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26" name="Google Shape;126;p26"/>
          <p:cNvSpPr txBox="1">
            <a:spLocks noGrp="1"/>
          </p:cNvSpPr>
          <p:nvPr>
            <p:ph type="title" idx="5"/>
          </p:nvPr>
        </p:nvSpPr>
        <p:spPr>
          <a:xfrm>
            <a:off x="3319263" y="4480250"/>
            <a:ext cx="2460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27" name="Google Shape;127;p26"/>
          <p:cNvSpPr txBox="1">
            <a:spLocks noGrp="1"/>
          </p:cNvSpPr>
          <p:nvPr>
            <p:ph type="title" idx="6"/>
          </p:nvPr>
        </p:nvSpPr>
        <p:spPr>
          <a:xfrm>
            <a:off x="6386913" y="3948075"/>
            <a:ext cx="21165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28" name="Google Shape;128;p26"/>
          <p:cNvSpPr txBox="1">
            <a:spLocks noGrp="1"/>
          </p:cNvSpPr>
          <p:nvPr>
            <p:ph type="title" idx="7"/>
          </p:nvPr>
        </p:nvSpPr>
        <p:spPr>
          <a:xfrm>
            <a:off x="6386913" y="4480250"/>
            <a:ext cx="2460000" cy="246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29" name="Google Shape;129;p26"/>
          <p:cNvSpPr txBox="1"/>
          <p:nvPr/>
        </p:nvSpPr>
        <p:spPr>
          <a:xfrm>
            <a:off x="6319069" y="2172591"/>
            <a:ext cx="26469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cxnSp>
        <p:nvCxnSpPr>
          <p:cNvPr id="130" name="Google Shape;130;p26"/>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131" name="Google Shape;131;p26"/>
          <p:cNvCxnSpPr/>
          <p:nvPr/>
        </p:nvCxnSpPr>
        <p:spPr>
          <a:xfrm>
            <a:off x="-2375" y="36853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 Presenters Slide • 4 persons">
  <p:cSld name="CUSTOM_5_1_1_1_1">
    <p:bg>
      <p:bgPr>
        <a:blipFill>
          <a:blip r:embed="rId2">
            <a:alphaModFix/>
          </a:blip>
          <a:stretch>
            <a:fillRect/>
          </a:stretch>
        </a:blipFill>
        <a:effectLst/>
      </p:bgPr>
    </p:bg>
    <p:spTree>
      <p:nvGrpSpPr>
        <p:cNvPr id="1" name="Shape 132"/>
        <p:cNvGrpSpPr/>
        <p:nvPr/>
      </p:nvGrpSpPr>
      <p:grpSpPr>
        <a:xfrm>
          <a:off x="0" y="0"/>
          <a:ext cx="0" cy="0"/>
          <a:chOff x="0" y="0"/>
          <a:chExt cx="0" cy="0"/>
        </a:xfrm>
      </p:grpSpPr>
      <p:cxnSp>
        <p:nvCxnSpPr>
          <p:cNvPr id="133" name="Google Shape;133;p27"/>
          <p:cNvCxnSpPr/>
          <p:nvPr/>
        </p:nvCxnSpPr>
        <p:spPr>
          <a:xfrm>
            <a:off x="4570075" y="792950"/>
            <a:ext cx="0" cy="4353600"/>
          </a:xfrm>
          <a:prstGeom prst="straightConnector1">
            <a:avLst/>
          </a:prstGeom>
          <a:noFill/>
          <a:ln w="19050" cap="flat" cmpd="sng">
            <a:solidFill>
              <a:srgbClr val="000000"/>
            </a:solidFill>
            <a:prstDash val="solid"/>
            <a:miter lim="800000"/>
            <a:headEnd type="none" w="sm" len="sm"/>
            <a:tailEnd type="none" w="sm" len="sm"/>
          </a:ln>
        </p:spPr>
      </p:cxnSp>
      <p:cxnSp>
        <p:nvCxnSpPr>
          <p:cNvPr id="134" name="Google Shape;134;p27"/>
          <p:cNvCxnSpPr/>
          <p:nvPr/>
        </p:nvCxnSpPr>
        <p:spPr>
          <a:xfrm>
            <a:off x="2296425" y="790575"/>
            <a:ext cx="0" cy="4361700"/>
          </a:xfrm>
          <a:prstGeom prst="straightConnector1">
            <a:avLst/>
          </a:prstGeom>
          <a:noFill/>
          <a:ln w="19050" cap="flat" cmpd="sng">
            <a:solidFill>
              <a:srgbClr val="000000"/>
            </a:solidFill>
            <a:prstDash val="solid"/>
            <a:miter lim="800000"/>
            <a:headEnd type="none" w="sm" len="sm"/>
            <a:tailEnd type="none" w="sm" len="sm"/>
          </a:ln>
        </p:spPr>
      </p:cxnSp>
      <p:cxnSp>
        <p:nvCxnSpPr>
          <p:cNvPr id="135" name="Google Shape;135;p27"/>
          <p:cNvCxnSpPr/>
          <p:nvPr/>
        </p:nvCxnSpPr>
        <p:spPr>
          <a:xfrm>
            <a:off x="6861225" y="795350"/>
            <a:ext cx="0" cy="4333800"/>
          </a:xfrm>
          <a:prstGeom prst="straightConnector1">
            <a:avLst/>
          </a:prstGeom>
          <a:noFill/>
          <a:ln w="19050" cap="flat" cmpd="sng">
            <a:solidFill>
              <a:srgbClr val="000000"/>
            </a:solidFill>
            <a:prstDash val="solid"/>
            <a:miter lim="800000"/>
            <a:headEnd type="none" w="sm" len="sm"/>
            <a:tailEnd type="none" w="sm" len="sm"/>
          </a:ln>
        </p:spPr>
      </p:cxnSp>
      <p:sp>
        <p:nvSpPr>
          <p:cNvPr id="136" name="Google Shape;136;p27"/>
          <p:cNvSpPr txBox="1">
            <a:spLocks noGrp="1"/>
          </p:cNvSpPr>
          <p:nvPr>
            <p:ph type="title"/>
          </p:nvPr>
        </p:nvSpPr>
        <p:spPr>
          <a:xfrm>
            <a:off x="251625" y="249800"/>
            <a:ext cx="8735100" cy="433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37" name="Google Shape;137;p27"/>
          <p:cNvSpPr txBox="1">
            <a:spLocks noGrp="1"/>
          </p:cNvSpPr>
          <p:nvPr>
            <p:ph type="title" idx="2"/>
          </p:nvPr>
        </p:nvSpPr>
        <p:spPr>
          <a:xfrm>
            <a:off x="2516529" y="1020475"/>
            <a:ext cx="19323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38" name="Google Shape;138;p27"/>
          <p:cNvSpPr txBox="1"/>
          <p:nvPr/>
        </p:nvSpPr>
        <p:spPr>
          <a:xfrm>
            <a:off x="0" y="1799550"/>
            <a:ext cx="22815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39" name="Google Shape;139;p27"/>
          <p:cNvSpPr txBox="1">
            <a:spLocks noGrp="1"/>
          </p:cNvSpPr>
          <p:nvPr>
            <p:ph type="title" idx="3"/>
          </p:nvPr>
        </p:nvSpPr>
        <p:spPr>
          <a:xfrm>
            <a:off x="2516529" y="1552650"/>
            <a:ext cx="1792200" cy="502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40" name="Google Shape;140;p27"/>
          <p:cNvSpPr txBox="1">
            <a:spLocks noGrp="1"/>
          </p:cNvSpPr>
          <p:nvPr>
            <p:ph type="title" idx="4"/>
          </p:nvPr>
        </p:nvSpPr>
        <p:spPr>
          <a:xfrm>
            <a:off x="7085704" y="1020475"/>
            <a:ext cx="19323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1" name="Google Shape;141;p27"/>
          <p:cNvSpPr txBox="1"/>
          <p:nvPr/>
        </p:nvSpPr>
        <p:spPr>
          <a:xfrm>
            <a:off x="4569175" y="1799550"/>
            <a:ext cx="22815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42" name="Google Shape;142;p27"/>
          <p:cNvSpPr txBox="1">
            <a:spLocks noGrp="1"/>
          </p:cNvSpPr>
          <p:nvPr>
            <p:ph type="title" idx="5"/>
          </p:nvPr>
        </p:nvSpPr>
        <p:spPr>
          <a:xfrm>
            <a:off x="7085704" y="1552650"/>
            <a:ext cx="1792200" cy="502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43" name="Google Shape;143;p27"/>
          <p:cNvSpPr txBox="1">
            <a:spLocks noGrp="1"/>
          </p:cNvSpPr>
          <p:nvPr>
            <p:ph type="title" idx="6"/>
          </p:nvPr>
        </p:nvSpPr>
        <p:spPr>
          <a:xfrm>
            <a:off x="2516529" y="3176951"/>
            <a:ext cx="19323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4" name="Google Shape;144;p27"/>
          <p:cNvSpPr txBox="1"/>
          <p:nvPr/>
        </p:nvSpPr>
        <p:spPr>
          <a:xfrm>
            <a:off x="0" y="3956026"/>
            <a:ext cx="22815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45" name="Google Shape;145;p27"/>
          <p:cNvSpPr txBox="1">
            <a:spLocks noGrp="1"/>
          </p:cNvSpPr>
          <p:nvPr>
            <p:ph type="title" idx="7"/>
          </p:nvPr>
        </p:nvSpPr>
        <p:spPr>
          <a:xfrm>
            <a:off x="2516529" y="3709126"/>
            <a:ext cx="1792200" cy="502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sp>
        <p:nvSpPr>
          <p:cNvPr id="146" name="Google Shape;146;p27"/>
          <p:cNvSpPr txBox="1">
            <a:spLocks noGrp="1"/>
          </p:cNvSpPr>
          <p:nvPr>
            <p:ph type="title" idx="8"/>
          </p:nvPr>
        </p:nvSpPr>
        <p:spPr>
          <a:xfrm>
            <a:off x="7085704" y="3176951"/>
            <a:ext cx="1932300" cy="4578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rtl="0">
              <a:lnSpc>
                <a:spcPct val="8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7" name="Google Shape;147;p27"/>
          <p:cNvSpPr txBox="1"/>
          <p:nvPr/>
        </p:nvSpPr>
        <p:spPr>
          <a:xfrm>
            <a:off x="4569175" y="3956026"/>
            <a:ext cx="2281500" cy="139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a:latin typeface="Helvetica Neue"/>
                <a:ea typeface="Helvetica Neue"/>
                <a:cs typeface="Helvetica Neue"/>
                <a:sym typeface="Helvetica Neue"/>
              </a:rPr>
              <a:t>Insert Presenters photo</a:t>
            </a:r>
            <a:endParaRPr sz="700">
              <a:latin typeface="Helvetica Neue"/>
              <a:ea typeface="Helvetica Neue"/>
              <a:cs typeface="Helvetica Neue"/>
              <a:sym typeface="Helvetica Neue"/>
            </a:endParaRPr>
          </a:p>
        </p:txBody>
      </p:sp>
      <p:sp>
        <p:nvSpPr>
          <p:cNvPr id="148" name="Google Shape;148;p27"/>
          <p:cNvSpPr txBox="1">
            <a:spLocks noGrp="1"/>
          </p:cNvSpPr>
          <p:nvPr>
            <p:ph type="title" idx="9"/>
          </p:nvPr>
        </p:nvSpPr>
        <p:spPr>
          <a:xfrm>
            <a:off x="7085704" y="3709126"/>
            <a:ext cx="1792200" cy="502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1pPr>
            <a:lvl2pPr lvl="1"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2pPr>
            <a:lvl3pPr lvl="2"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3pPr>
            <a:lvl4pPr lvl="3"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4pPr>
            <a:lvl5pPr lvl="4"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5pPr>
            <a:lvl6pPr lvl="5"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6pPr>
            <a:lvl7pPr lvl="6"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7pPr>
            <a:lvl8pPr lvl="7"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8pPr>
            <a:lvl9pPr lvl="8" rtl="0">
              <a:lnSpc>
                <a:spcPct val="80000"/>
              </a:lnSpc>
              <a:spcBef>
                <a:spcPts val="0"/>
              </a:spcBef>
              <a:spcAft>
                <a:spcPts val="0"/>
              </a:spcAft>
              <a:buSzPts val="1400"/>
              <a:buFont typeface="Helvetica Neue"/>
              <a:buNone/>
              <a:defRPr>
                <a:latin typeface="Helvetica Neue"/>
                <a:ea typeface="Helvetica Neue"/>
                <a:cs typeface="Helvetica Neue"/>
                <a:sym typeface="Helvetica Neue"/>
              </a:defRPr>
            </a:lvl9pPr>
          </a:lstStyle>
          <a:p>
            <a:endParaRPr/>
          </a:p>
        </p:txBody>
      </p:sp>
      <p:cxnSp>
        <p:nvCxnSpPr>
          <p:cNvPr id="149" name="Google Shape;149;p27"/>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150" name="Google Shape;150;p27"/>
          <p:cNvCxnSpPr/>
          <p:nvPr/>
        </p:nvCxnSpPr>
        <p:spPr>
          <a:xfrm>
            <a:off x="-2375" y="2970975"/>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 Title + Subtitle + Text">
  <p:cSld name="CUSTOM_7_1">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53" name="Google Shape;153;p28"/>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54" name="Google Shape;154;p28"/>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55" name="Google Shape;155;p28"/>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56" name="Google Shape;156;p28"/>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 Title + Subtitle + Text • Pink">
  <p:cSld name="CUSTOM_7_1_4">
    <p:spTree>
      <p:nvGrpSpPr>
        <p:cNvPr id="1" name="Shape 157"/>
        <p:cNvGrpSpPr/>
        <p:nvPr/>
      </p:nvGrpSpPr>
      <p:grpSpPr>
        <a:xfrm>
          <a:off x="0" y="0"/>
          <a:ext cx="0" cy="0"/>
          <a:chOff x="0" y="0"/>
          <a:chExt cx="0" cy="0"/>
        </a:xfrm>
      </p:grpSpPr>
      <p:pic>
        <p:nvPicPr>
          <p:cNvPr id="158" name="Google Shape;158;p29"/>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159" name="Google Shape;159;p29"/>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60" name="Google Shape;160;p29"/>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61" name="Google Shape;161;p29"/>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62" name="Google Shape;162;p29"/>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63" name="Google Shape;163;p29"/>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9 Title + Subtitle + Text • Yellow">
  <p:cSld name="CUSTOM_7_1_1_1">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66" name="Google Shape;166;p30"/>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67" name="Google Shape;167;p30"/>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68" name="Google Shape;168;p30"/>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69" name="Google Shape;169;p30"/>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 Title + Text">
  <p:cSld name="CUSTOM_7_1_3">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72" name="Google Shape;172;p31"/>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73" name="Google Shape;173;p31"/>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74" name="Google Shape;174;p31"/>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1 Title + Text • Pink">
  <p:cSld name="CUSTOM_7_1_1_3">
    <p:bg>
      <p:bgPr>
        <a:blipFill>
          <a:blip r:embed="rId2">
            <a:alphaModFix/>
          </a:blip>
          <a:stretch>
            <a:fillRect/>
          </a:stretch>
        </a:blipFill>
        <a:effectLst/>
      </p:bgPr>
    </p:bg>
    <p:spTree>
      <p:nvGrpSpPr>
        <p:cNvPr id="1" name="Shape 175"/>
        <p:cNvGrpSpPr/>
        <p:nvPr/>
      </p:nvGrpSpPr>
      <p:grpSpPr>
        <a:xfrm>
          <a:off x="0" y="0"/>
          <a:ext cx="0" cy="0"/>
          <a:chOff x="0" y="0"/>
          <a:chExt cx="0" cy="0"/>
        </a:xfrm>
      </p:grpSpPr>
      <p:pic>
        <p:nvPicPr>
          <p:cNvPr id="176" name="Google Shape;176;p32"/>
          <p:cNvPicPr preferRelativeResize="0"/>
          <p:nvPr/>
        </p:nvPicPr>
        <p:blipFill>
          <a:blip r:embed="rId3">
            <a:alphaModFix/>
          </a:blip>
          <a:stretch>
            <a:fillRect/>
          </a:stretch>
        </p:blipFill>
        <p:spPr>
          <a:xfrm>
            <a:off x="15163" y="0"/>
            <a:ext cx="9132725" cy="5143500"/>
          </a:xfrm>
          <a:prstGeom prst="rect">
            <a:avLst/>
          </a:prstGeom>
          <a:noFill/>
          <a:ln>
            <a:noFill/>
          </a:ln>
        </p:spPr>
      </p:pic>
      <p:sp>
        <p:nvSpPr>
          <p:cNvPr id="177" name="Google Shape;177;p3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78" name="Google Shape;178;p32"/>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79" name="Google Shape;179;p32"/>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80" name="Google Shape;180;p32"/>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2 Title + Text • Yellow">
  <p:cSld name="CUSTOM_7_1_1_1_3">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83" name="Google Shape;183;p33"/>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84" name="Google Shape;184;p33"/>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85" name="Google Shape;185;p33"/>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Line • Title+Subtitle+Text">
  <p:cSld name="CUSTOM_7_1_2">
    <p:spTree>
      <p:nvGrpSpPr>
        <p:cNvPr id="1" name="Shape 186"/>
        <p:cNvGrpSpPr/>
        <p:nvPr/>
      </p:nvGrpSpPr>
      <p:grpSpPr>
        <a:xfrm>
          <a:off x="0" y="0"/>
          <a:ext cx="0" cy="0"/>
          <a:chOff x="0" y="0"/>
          <a:chExt cx="0" cy="0"/>
        </a:xfrm>
      </p:grpSpPr>
      <p:cxnSp>
        <p:nvCxnSpPr>
          <p:cNvPr id="187" name="Google Shape;187;p34"/>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
        <p:nvSpPr>
          <p:cNvPr id="188" name="Google Shape;188;p3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89" name="Google Shape;189;p34"/>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0" name="Google Shape;190;p34"/>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91" name="Google Shape;191;p34"/>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2" name="Google Shape;192;p34"/>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4 Line • Title+Subtitle+Text • Pink">
  <p:cSld name="CUSTOM_7_1_1_2">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35"/>
          <p:cNvPicPr preferRelativeResize="0"/>
          <p:nvPr/>
        </p:nvPicPr>
        <p:blipFill>
          <a:blip r:embed="rId3">
            <a:alphaModFix/>
          </a:blip>
          <a:stretch>
            <a:fillRect/>
          </a:stretch>
        </p:blipFill>
        <p:spPr>
          <a:xfrm>
            <a:off x="15163" y="0"/>
            <a:ext cx="9132725" cy="5143500"/>
          </a:xfrm>
          <a:prstGeom prst="rect">
            <a:avLst/>
          </a:prstGeom>
          <a:noFill/>
          <a:ln>
            <a:noFill/>
          </a:ln>
        </p:spPr>
      </p:pic>
      <p:cxnSp>
        <p:nvCxnSpPr>
          <p:cNvPr id="195" name="Google Shape;195;p35"/>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
        <p:nvSpPr>
          <p:cNvPr id="196" name="Google Shape;196;p3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197" name="Google Shape;197;p35"/>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198" name="Google Shape;198;p35"/>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9" name="Google Shape;199;p35"/>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00" name="Google Shape;200;p35"/>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5 Line • Title+Subtitle+Text • Yellow">
  <p:cSld name="CUSTOM_7_1_1_1_2">
    <p:bg>
      <p:bgPr>
        <a:blipFill>
          <a:blip r:embed="rId2">
            <a:alphaModFix/>
          </a:blip>
          <a:stretch>
            <a:fillRect/>
          </a:stretch>
        </a:blipFill>
        <a:effectLst/>
      </p:bgPr>
    </p:bg>
    <p:spTree>
      <p:nvGrpSpPr>
        <p:cNvPr id="1" name="Shape 201"/>
        <p:cNvGrpSpPr/>
        <p:nvPr/>
      </p:nvGrpSpPr>
      <p:grpSpPr>
        <a:xfrm>
          <a:off x="0" y="0"/>
          <a:ext cx="0" cy="0"/>
          <a:chOff x="0" y="0"/>
          <a:chExt cx="0" cy="0"/>
        </a:xfrm>
      </p:grpSpPr>
      <p:cxnSp>
        <p:nvCxnSpPr>
          <p:cNvPr id="202" name="Google Shape;202;p36"/>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
        <p:nvSpPr>
          <p:cNvPr id="203" name="Google Shape;203;p3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04" name="Google Shape;204;p36"/>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05" name="Google Shape;205;p36"/>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06" name="Google Shape;206;p36"/>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07" name="Google Shape;207;p36"/>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6 Line • Title+Text">
  <p:cSld name="CUSTOM_7_1_2_1">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10" name="Google Shape;210;p37"/>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11" name="Google Shape;211;p37"/>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12" name="Google Shape;212;p37"/>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cxnSp>
        <p:nvCxnSpPr>
          <p:cNvPr id="213" name="Google Shape;213;p37"/>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7 Line • Title+Text • Pink">
  <p:cSld name="CUSTOM_7_1_1_2_1">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38"/>
          <p:cNvPicPr preferRelativeResize="0"/>
          <p:nvPr/>
        </p:nvPicPr>
        <p:blipFill>
          <a:blip r:embed="rId3">
            <a:alphaModFix/>
          </a:blip>
          <a:stretch>
            <a:fillRect/>
          </a:stretch>
        </p:blipFill>
        <p:spPr>
          <a:xfrm>
            <a:off x="15163" y="0"/>
            <a:ext cx="9132725" cy="5143500"/>
          </a:xfrm>
          <a:prstGeom prst="rect">
            <a:avLst/>
          </a:prstGeom>
          <a:noFill/>
          <a:ln>
            <a:noFill/>
          </a:ln>
        </p:spPr>
      </p:pic>
      <p:sp>
        <p:nvSpPr>
          <p:cNvPr id="216" name="Google Shape;216;p3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17" name="Google Shape;217;p38"/>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18" name="Google Shape;218;p38"/>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19" name="Google Shape;219;p38"/>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cxnSp>
        <p:nvCxnSpPr>
          <p:cNvPr id="220" name="Google Shape;220;p38"/>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8 Line • Title+Text • Yellow">
  <p:cSld name="CUSTOM_7_1_1_1_2_1">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23" name="Google Shape;223;p39"/>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24" name="Google Shape;224;p39"/>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25" name="Google Shape;225;p39"/>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cxnSp>
        <p:nvCxnSpPr>
          <p:cNvPr id="226" name="Google Shape;226;p39"/>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9 Blank • Light">
  <p:cSld name="CUSTOM_15">
    <p:spTree>
      <p:nvGrpSpPr>
        <p:cNvPr id="1" name="Shape 22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0 Blank • Dark">
  <p:cSld name="CUSTOM_16">
    <p:bg>
      <p:bgPr>
        <a:solidFill>
          <a:srgbClr val="000000"/>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1 Title • Light">
  <p:cSld name="CUSTOM_15_2">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2 Title • Dark">
  <p:cSld name="CUSTOM_16_1">
    <p:bg>
      <p:bgPr>
        <a:solidFill>
          <a:srgbClr val="000000"/>
        </a:solidFill>
        <a:effectLst/>
      </p:bgPr>
    </p:bg>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3 Title+Subtitle">
  <p:cSld name="CUSTOM_7_1_1_1_1">
    <p:spTree>
      <p:nvGrpSpPr>
        <p:cNvPr id="1" name="Shape 233"/>
        <p:cNvGrpSpPr/>
        <p:nvPr/>
      </p:nvGrpSpPr>
      <p:grpSpPr>
        <a:xfrm>
          <a:off x="0" y="0"/>
          <a:ext cx="0" cy="0"/>
          <a:chOff x="0" y="0"/>
          <a:chExt cx="0" cy="0"/>
        </a:xfrm>
      </p:grpSpPr>
      <p:sp>
        <p:nvSpPr>
          <p:cNvPr id="234" name="Google Shape;234;p4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35" name="Google Shape;235;p44"/>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36" name="Google Shape;236;p44"/>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4 Title+Subtitle • Pink">
  <p:cSld name="CUSTOM_7_1_1_1_1_2">
    <p:spTree>
      <p:nvGrpSpPr>
        <p:cNvPr id="1" name="Shape 237"/>
        <p:cNvGrpSpPr/>
        <p:nvPr/>
      </p:nvGrpSpPr>
      <p:grpSpPr>
        <a:xfrm>
          <a:off x="0" y="0"/>
          <a:ext cx="0" cy="0"/>
          <a:chOff x="0" y="0"/>
          <a:chExt cx="0" cy="0"/>
        </a:xfrm>
      </p:grpSpPr>
      <p:pic>
        <p:nvPicPr>
          <p:cNvPr id="238" name="Google Shape;238;p45"/>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239" name="Google Shape;239;p4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40" name="Google Shape;240;p45"/>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41" name="Google Shape;241;p45"/>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5 Title+Subtitle • Yellow">
  <p:cSld name="CUSTOM_7_1_1_1_1_2_1">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4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44" name="Google Shape;244;p46"/>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45" name="Google Shape;245;p46"/>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6 2 Grid • Title+Subtitle • Pink">
  <p:cSld name="CUSTOM_7_1_1_1_1_2_2">
    <p:spTree>
      <p:nvGrpSpPr>
        <p:cNvPr id="1" name="Shape 246"/>
        <p:cNvGrpSpPr/>
        <p:nvPr/>
      </p:nvGrpSpPr>
      <p:grpSpPr>
        <a:xfrm>
          <a:off x="0" y="0"/>
          <a:ext cx="0" cy="0"/>
          <a:chOff x="0" y="0"/>
          <a:chExt cx="0" cy="0"/>
        </a:xfrm>
      </p:grpSpPr>
      <p:pic>
        <p:nvPicPr>
          <p:cNvPr id="247" name="Google Shape;247;p47"/>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248" name="Google Shape;248;p47"/>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49" name="Google Shape;249;p47"/>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50" name="Google Shape;250;p47"/>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251" name="Google Shape;251;p47"/>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252" name="Google Shape;252;p47"/>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7 2 Grid • Title+Subtitle • Yellow">
  <p:cSld name="CUSTOM_7_1_1_1_1_2_1_1">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55" name="Google Shape;255;p48"/>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56" name="Google Shape;256;p48"/>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257" name="Google Shape;257;p48"/>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258" name="Google Shape;258;p48"/>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8 2 Grid • Title • Pink">
  <p:cSld name="CUSTOM_7_1_1_1_1_2_2_1">
    <p:spTree>
      <p:nvGrpSpPr>
        <p:cNvPr id="1" name="Shape 259"/>
        <p:cNvGrpSpPr/>
        <p:nvPr/>
      </p:nvGrpSpPr>
      <p:grpSpPr>
        <a:xfrm>
          <a:off x="0" y="0"/>
          <a:ext cx="0" cy="0"/>
          <a:chOff x="0" y="0"/>
          <a:chExt cx="0" cy="0"/>
        </a:xfrm>
      </p:grpSpPr>
      <p:pic>
        <p:nvPicPr>
          <p:cNvPr id="260" name="Google Shape;260;p49"/>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261" name="Google Shape;261;p49"/>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62" name="Google Shape;262;p49"/>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263" name="Google Shape;263;p49"/>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264" name="Google Shape;264;p49"/>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9 2 Grid • Title • Yellow">
  <p:cSld name="CUSTOM_7_1_1_1_1_2_1_1_1">
    <p:bg>
      <p:bgPr>
        <a:blipFill>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Google Shape;266;p50"/>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67" name="Google Shape;267;p50"/>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268" name="Google Shape;268;p50"/>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269" name="Google Shape;269;p50"/>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3 Grid • Title+Subtitle • Pink">
  <p:cSld name="CUSTOM_7_1_1_1_1_2_2_2">
    <p:spTree>
      <p:nvGrpSpPr>
        <p:cNvPr id="1" name="Shape 270"/>
        <p:cNvGrpSpPr/>
        <p:nvPr/>
      </p:nvGrpSpPr>
      <p:grpSpPr>
        <a:xfrm>
          <a:off x="0" y="0"/>
          <a:ext cx="0" cy="0"/>
          <a:chOff x="0" y="0"/>
          <a:chExt cx="0" cy="0"/>
        </a:xfrm>
      </p:grpSpPr>
      <p:pic>
        <p:nvPicPr>
          <p:cNvPr id="271" name="Google Shape;271;p51"/>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272" name="Google Shape;272;p51"/>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73" name="Google Shape;273;p51"/>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74" name="Google Shape;274;p51"/>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275" name="Google Shape;275;p51"/>
          <p:cNvCxnSpPr/>
          <p:nvPr/>
        </p:nvCxnSpPr>
        <p:spPr>
          <a:xfrm>
            <a:off x="3055642"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276" name="Google Shape;276;p51"/>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cxnSp>
        <p:nvCxnSpPr>
          <p:cNvPr id="277" name="Google Shape;277;p51"/>
          <p:cNvCxnSpPr/>
          <p:nvPr/>
        </p:nvCxnSpPr>
        <p:spPr>
          <a:xfrm>
            <a:off x="6101758" y="1143000"/>
            <a:ext cx="0" cy="40020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1 3 Grid • Title+Subtitle • Yellow">
  <p:cSld name="CUSTOM_7_1_1_1_1_2_1_1_2">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5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80" name="Google Shape;280;p52"/>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281" name="Google Shape;281;p52"/>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282" name="Google Shape;282;p52"/>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cxnSp>
        <p:nvCxnSpPr>
          <p:cNvPr id="283" name="Google Shape;283;p52"/>
          <p:cNvCxnSpPr/>
          <p:nvPr/>
        </p:nvCxnSpPr>
        <p:spPr>
          <a:xfrm>
            <a:off x="3055642"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284" name="Google Shape;284;p52"/>
          <p:cNvCxnSpPr/>
          <p:nvPr/>
        </p:nvCxnSpPr>
        <p:spPr>
          <a:xfrm>
            <a:off x="6101758" y="1143000"/>
            <a:ext cx="0" cy="40020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2 3 Grid • Title • Pink">
  <p:cSld name="CUSTOM_7_1_1_1_1_2_2_1_1">
    <p:spTree>
      <p:nvGrpSpPr>
        <p:cNvPr id="1" name="Shape 285"/>
        <p:cNvGrpSpPr/>
        <p:nvPr/>
      </p:nvGrpSpPr>
      <p:grpSpPr>
        <a:xfrm>
          <a:off x="0" y="0"/>
          <a:ext cx="0" cy="0"/>
          <a:chOff x="0" y="0"/>
          <a:chExt cx="0" cy="0"/>
        </a:xfrm>
      </p:grpSpPr>
      <p:pic>
        <p:nvPicPr>
          <p:cNvPr id="286" name="Google Shape;286;p53"/>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287" name="Google Shape;287;p53"/>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88" name="Google Shape;288;p53"/>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289" name="Google Shape;289;p53"/>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290" name="Google Shape;290;p53"/>
          <p:cNvCxnSpPr/>
          <p:nvPr/>
        </p:nvCxnSpPr>
        <p:spPr>
          <a:xfrm>
            <a:off x="305565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291" name="Google Shape;291;p53"/>
          <p:cNvCxnSpPr/>
          <p:nvPr/>
        </p:nvCxnSpPr>
        <p:spPr>
          <a:xfrm>
            <a:off x="6101750" y="789750"/>
            <a:ext cx="0" cy="43551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3 3 Grid • Title • Yellow">
  <p:cSld name="CUSTOM_7_1_1_1_1_2_1_1_1_1">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5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294" name="Google Shape;294;p54"/>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295" name="Google Shape;295;p54"/>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296" name="Google Shape;296;p54"/>
          <p:cNvCxnSpPr/>
          <p:nvPr/>
        </p:nvCxnSpPr>
        <p:spPr>
          <a:xfrm>
            <a:off x="305565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297" name="Google Shape;297;p54"/>
          <p:cNvCxnSpPr/>
          <p:nvPr/>
        </p:nvCxnSpPr>
        <p:spPr>
          <a:xfrm>
            <a:off x="6101750" y="789750"/>
            <a:ext cx="0" cy="43551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4 4 Grid • Title+Subtitle • Pink">
  <p:cSld name="CUSTOM_7_1_1_1_1_2_2_2_1">
    <p:spTree>
      <p:nvGrpSpPr>
        <p:cNvPr id="1" name="Shape 298"/>
        <p:cNvGrpSpPr/>
        <p:nvPr/>
      </p:nvGrpSpPr>
      <p:grpSpPr>
        <a:xfrm>
          <a:off x="0" y="0"/>
          <a:ext cx="0" cy="0"/>
          <a:chOff x="0" y="0"/>
          <a:chExt cx="0" cy="0"/>
        </a:xfrm>
      </p:grpSpPr>
      <p:pic>
        <p:nvPicPr>
          <p:cNvPr id="299" name="Google Shape;299;p55"/>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300" name="Google Shape;300;p5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01" name="Google Shape;301;p55"/>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02" name="Google Shape;302;p55"/>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303" name="Google Shape;303;p55"/>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cxnSp>
        <p:nvCxnSpPr>
          <p:cNvPr id="304" name="Google Shape;304;p55"/>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305" name="Google Shape;305;p55"/>
          <p:cNvCxnSpPr/>
          <p:nvPr/>
        </p:nvCxnSpPr>
        <p:spPr>
          <a:xfrm>
            <a:off x="2286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306" name="Google Shape;306;p55"/>
          <p:cNvCxnSpPr/>
          <p:nvPr/>
        </p:nvCxnSpPr>
        <p:spPr>
          <a:xfrm>
            <a:off x="6858000" y="1143000"/>
            <a:ext cx="0" cy="40020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5 4 Grid • Title+Subtitle • Yellow">
  <p:cSld name="CUSTOM_7_1_1_1_1_2_1_1_2_1">
    <p:bg>
      <p:bgPr>
        <a:blipFill>
          <a:blip r:embed="rId2">
            <a:alphaModFix/>
          </a:blip>
          <a:stretch>
            <a:fillRect/>
          </a:stretch>
        </a:blipFill>
        <a:effectLst/>
      </p:bgPr>
    </p:bg>
    <p:spTree>
      <p:nvGrpSpPr>
        <p:cNvPr id="1" name="Shape 307"/>
        <p:cNvGrpSpPr/>
        <p:nvPr/>
      </p:nvGrpSpPr>
      <p:grpSpPr>
        <a:xfrm>
          <a:off x="0" y="0"/>
          <a:ext cx="0" cy="0"/>
          <a:chOff x="0" y="0"/>
          <a:chExt cx="0" cy="0"/>
        </a:xfrm>
      </p:grpSpPr>
      <p:sp>
        <p:nvSpPr>
          <p:cNvPr id="308" name="Google Shape;308;p5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09" name="Google Shape;309;p56"/>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10" name="Google Shape;310;p56"/>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311" name="Google Shape;311;p56"/>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cxnSp>
        <p:nvCxnSpPr>
          <p:cNvPr id="312" name="Google Shape;312;p56"/>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313" name="Google Shape;313;p56"/>
          <p:cNvCxnSpPr/>
          <p:nvPr/>
        </p:nvCxnSpPr>
        <p:spPr>
          <a:xfrm>
            <a:off x="2286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314" name="Google Shape;314;p56"/>
          <p:cNvCxnSpPr/>
          <p:nvPr/>
        </p:nvCxnSpPr>
        <p:spPr>
          <a:xfrm>
            <a:off x="6858000" y="1143000"/>
            <a:ext cx="0" cy="40020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6 4 Grid • Title • Pink">
  <p:cSld name="CUSTOM_7_1_1_1_1_2_2_1_1_1">
    <p:spTree>
      <p:nvGrpSpPr>
        <p:cNvPr id="1" name="Shape 315"/>
        <p:cNvGrpSpPr/>
        <p:nvPr/>
      </p:nvGrpSpPr>
      <p:grpSpPr>
        <a:xfrm>
          <a:off x="0" y="0"/>
          <a:ext cx="0" cy="0"/>
          <a:chOff x="0" y="0"/>
          <a:chExt cx="0" cy="0"/>
        </a:xfrm>
      </p:grpSpPr>
      <p:pic>
        <p:nvPicPr>
          <p:cNvPr id="316" name="Google Shape;316;p57"/>
          <p:cNvPicPr preferRelativeResize="0"/>
          <p:nvPr/>
        </p:nvPicPr>
        <p:blipFill>
          <a:blip r:embed="rId2">
            <a:alphaModFix/>
          </a:blip>
          <a:stretch>
            <a:fillRect/>
          </a:stretch>
        </p:blipFill>
        <p:spPr>
          <a:xfrm>
            <a:off x="15163" y="0"/>
            <a:ext cx="9132725" cy="5143500"/>
          </a:xfrm>
          <a:prstGeom prst="rect">
            <a:avLst/>
          </a:prstGeom>
          <a:noFill/>
          <a:ln>
            <a:noFill/>
          </a:ln>
        </p:spPr>
      </p:pic>
      <p:sp>
        <p:nvSpPr>
          <p:cNvPr id="317" name="Google Shape;317;p57"/>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18" name="Google Shape;318;p57"/>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319" name="Google Shape;319;p57"/>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320" name="Google Shape;320;p57"/>
          <p:cNvCxnSpPr/>
          <p:nvPr/>
        </p:nvCxnSpPr>
        <p:spPr>
          <a:xfrm>
            <a:off x="457200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321" name="Google Shape;321;p57"/>
          <p:cNvCxnSpPr/>
          <p:nvPr/>
        </p:nvCxnSpPr>
        <p:spPr>
          <a:xfrm>
            <a:off x="228600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322" name="Google Shape;322;p57"/>
          <p:cNvCxnSpPr/>
          <p:nvPr/>
        </p:nvCxnSpPr>
        <p:spPr>
          <a:xfrm>
            <a:off x="6858000" y="789750"/>
            <a:ext cx="0" cy="43551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7 4 Grid • Title • Yellow">
  <p:cSld name="CUSTOM_7_1_1_1_1_2_1_1_1_1_1">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5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25" name="Google Shape;325;p58"/>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326" name="Google Shape;326;p58"/>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327" name="Google Shape;327;p58"/>
          <p:cNvCxnSpPr/>
          <p:nvPr/>
        </p:nvCxnSpPr>
        <p:spPr>
          <a:xfrm>
            <a:off x="457200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328" name="Google Shape;328;p58"/>
          <p:cNvCxnSpPr/>
          <p:nvPr/>
        </p:nvCxnSpPr>
        <p:spPr>
          <a:xfrm>
            <a:off x="2286000" y="789750"/>
            <a:ext cx="0" cy="4355100"/>
          </a:xfrm>
          <a:prstGeom prst="straightConnector1">
            <a:avLst/>
          </a:prstGeom>
          <a:noFill/>
          <a:ln w="19050" cap="flat" cmpd="sng">
            <a:solidFill>
              <a:schemeClr val="dk1"/>
            </a:solidFill>
            <a:prstDash val="solid"/>
            <a:miter lim="800000"/>
            <a:headEnd type="none" w="sm" len="sm"/>
            <a:tailEnd type="none" w="sm" len="sm"/>
          </a:ln>
        </p:spPr>
      </p:cxnSp>
      <p:cxnSp>
        <p:nvCxnSpPr>
          <p:cNvPr id="329" name="Google Shape;329;p58"/>
          <p:cNvCxnSpPr/>
          <p:nvPr/>
        </p:nvCxnSpPr>
        <p:spPr>
          <a:xfrm>
            <a:off x="6858000" y="789750"/>
            <a:ext cx="0" cy="43551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8 Icons • 2 sections">
  <p:cSld name="CUSTOM_15_1">
    <p:bg>
      <p:bgPr>
        <a:blipFill>
          <a:blip r:embed="rId2">
            <a:alphaModFix/>
          </a:blip>
          <a:stretch>
            <a:fillRect/>
          </a:stretch>
        </a:blipFill>
        <a:effectLst/>
      </p:bgPr>
    </p:bg>
    <p:spTree>
      <p:nvGrpSpPr>
        <p:cNvPr id="1" name="Shape 330"/>
        <p:cNvGrpSpPr/>
        <p:nvPr/>
      </p:nvGrpSpPr>
      <p:grpSpPr>
        <a:xfrm>
          <a:off x="0" y="0"/>
          <a:ext cx="0" cy="0"/>
          <a:chOff x="0" y="0"/>
          <a:chExt cx="0" cy="0"/>
        </a:xfrm>
      </p:grpSpPr>
      <p:pic>
        <p:nvPicPr>
          <p:cNvPr id="331" name="Google Shape;331;p59"/>
          <p:cNvPicPr preferRelativeResize="0"/>
          <p:nvPr/>
        </p:nvPicPr>
        <p:blipFill>
          <a:blip r:embed="rId3">
            <a:alphaModFix/>
          </a:blip>
          <a:stretch>
            <a:fillRect/>
          </a:stretch>
        </p:blipFill>
        <p:spPr>
          <a:xfrm>
            <a:off x="12" y="0"/>
            <a:ext cx="9132725" cy="5143500"/>
          </a:xfrm>
          <a:prstGeom prst="rect">
            <a:avLst/>
          </a:prstGeom>
          <a:noFill/>
          <a:ln>
            <a:noFill/>
          </a:ln>
        </p:spPr>
      </p:pic>
      <p:sp>
        <p:nvSpPr>
          <p:cNvPr id="332" name="Google Shape;332;p59"/>
          <p:cNvSpPr txBox="1">
            <a:spLocks noGrp="1"/>
          </p:cNvSpPr>
          <p:nvPr>
            <p:ph type="title"/>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33" name="Google Shape;333;p59"/>
          <p:cNvSpPr txBox="1">
            <a:spLocks noGrp="1"/>
          </p:cNvSpPr>
          <p:nvPr>
            <p:ph type="body" idx="1"/>
          </p:nvPr>
        </p:nvSpPr>
        <p:spPr>
          <a:xfrm>
            <a:off x="251225" y="3028955"/>
            <a:ext cx="2511000" cy="1581300"/>
          </a:xfrm>
          <a:prstGeom prst="rect">
            <a:avLst/>
          </a:prstGeom>
          <a:noFill/>
          <a:ln>
            <a:noFill/>
          </a:ln>
        </p:spPr>
        <p:txBody>
          <a:bodyPr spcFirstLastPara="1" wrap="square" lIns="0" tIns="0" rIns="0" bIns="0" anchor="t" anchorCtr="0">
            <a:noAutofit/>
          </a:bodyPr>
          <a:lstStyle>
            <a:lvl1pPr marL="457200" lvl="0"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marL="914400" lvl="1"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2pPr>
            <a:lvl3pPr marL="1371600" lvl="2"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3pPr>
            <a:lvl4pPr marL="1828800" lvl="3"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4pPr>
            <a:lvl5pPr marL="2286000" lvl="4"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5pPr>
            <a:lvl6pPr marL="2743200" lvl="5"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6pPr>
            <a:lvl7pPr marL="3200400" lvl="6"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7pPr>
            <a:lvl8pPr marL="3657600" lvl="7"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8pPr>
            <a:lvl9pPr marL="4114800" lvl="8"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9pPr>
          </a:lstStyle>
          <a:p>
            <a:endParaRPr/>
          </a:p>
        </p:txBody>
      </p:sp>
      <p:sp>
        <p:nvSpPr>
          <p:cNvPr id="334" name="Google Shape;334;p59"/>
          <p:cNvSpPr txBox="1">
            <a:spLocks noGrp="1"/>
          </p:cNvSpPr>
          <p:nvPr>
            <p:ph type="title" idx="2"/>
          </p:nvPr>
        </p:nvSpPr>
        <p:spPr>
          <a:xfrm>
            <a:off x="251625" y="2571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35" name="Google Shape;335;p59"/>
          <p:cNvSpPr txBox="1">
            <a:spLocks noGrp="1"/>
          </p:cNvSpPr>
          <p:nvPr>
            <p:ph type="body" idx="3"/>
          </p:nvPr>
        </p:nvSpPr>
        <p:spPr>
          <a:xfrm>
            <a:off x="4813700" y="3028955"/>
            <a:ext cx="2511000" cy="1581300"/>
          </a:xfrm>
          <a:prstGeom prst="rect">
            <a:avLst/>
          </a:prstGeom>
          <a:noFill/>
          <a:ln>
            <a:noFill/>
          </a:ln>
        </p:spPr>
        <p:txBody>
          <a:bodyPr spcFirstLastPara="1" wrap="square" lIns="0" tIns="0" rIns="0" bIns="0" anchor="t" anchorCtr="0">
            <a:noAutofit/>
          </a:bodyPr>
          <a:lstStyle>
            <a:lvl1pPr marL="457200" lvl="0"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marL="914400" lvl="1"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2pPr>
            <a:lvl3pPr marL="1371600" lvl="2"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3pPr>
            <a:lvl4pPr marL="1828800" lvl="3"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4pPr>
            <a:lvl5pPr marL="2286000" lvl="4"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5pPr>
            <a:lvl6pPr marL="2743200" lvl="5"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6pPr>
            <a:lvl7pPr marL="3200400" lvl="6"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7pPr>
            <a:lvl8pPr marL="3657600" lvl="7"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8pPr>
            <a:lvl9pPr marL="4114800" lvl="8"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9pPr>
          </a:lstStyle>
          <a:p>
            <a:endParaRPr/>
          </a:p>
        </p:txBody>
      </p:sp>
      <p:sp>
        <p:nvSpPr>
          <p:cNvPr id="336" name="Google Shape;336;p59"/>
          <p:cNvSpPr txBox="1">
            <a:spLocks noGrp="1"/>
          </p:cNvSpPr>
          <p:nvPr>
            <p:ph type="title" idx="4"/>
          </p:nvPr>
        </p:nvSpPr>
        <p:spPr>
          <a:xfrm>
            <a:off x="4814100" y="2571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37" name="Google Shape;337;p59"/>
          <p:cNvSpPr txBox="1">
            <a:spLocks noGrp="1"/>
          </p:cNvSpPr>
          <p:nvPr>
            <p:ph type="title" idx="5"/>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38" name="Google Shape;338;p59"/>
          <p:cNvSpPr txBox="1">
            <a:spLocks noGrp="1"/>
          </p:cNvSpPr>
          <p:nvPr>
            <p:ph type="subTitle" idx="6"/>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 Icons • 3 sections">
  <p:cSld name="CUSTOM_15_1_1">
    <p:bg>
      <p:bgPr>
        <a:blipFill>
          <a:blip r:embed="rId2">
            <a:alphaModFix/>
          </a:blip>
          <a:stretch>
            <a:fillRect/>
          </a:stretch>
        </a:blipFill>
        <a:effectLst/>
      </p:bgPr>
    </p:bg>
    <p:spTree>
      <p:nvGrpSpPr>
        <p:cNvPr id="1" name="Shape 339"/>
        <p:cNvGrpSpPr/>
        <p:nvPr/>
      </p:nvGrpSpPr>
      <p:grpSpPr>
        <a:xfrm>
          <a:off x="0" y="0"/>
          <a:ext cx="0" cy="0"/>
          <a:chOff x="0" y="0"/>
          <a:chExt cx="0" cy="0"/>
        </a:xfrm>
      </p:grpSpPr>
      <p:pic>
        <p:nvPicPr>
          <p:cNvPr id="340" name="Google Shape;340;p60"/>
          <p:cNvPicPr preferRelativeResize="0"/>
          <p:nvPr/>
        </p:nvPicPr>
        <p:blipFill>
          <a:blip r:embed="rId3">
            <a:alphaModFix/>
          </a:blip>
          <a:stretch>
            <a:fillRect/>
          </a:stretch>
        </p:blipFill>
        <p:spPr>
          <a:xfrm>
            <a:off x="12" y="0"/>
            <a:ext cx="9132725" cy="5143500"/>
          </a:xfrm>
          <a:prstGeom prst="rect">
            <a:avLst/>
          </a:prstGeom>
          <a:noFill/>
          <a:ln>
            <a:noFill/>
          </a:ln>
        </p:spPr>
      </p:pic>
      <p:sp>
        <p:nvSpPr>
          <p:cNvPr id="341" name="Google Shape;341;p60"/>
          <p:cNvSpPr txBox="1">
            <a:spLocks noGrp="1"/>
          </p:cNvSpPr>
          <p:nvPr>
            <p:ph type="title"/>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42" name="Google Shape;342;p60"/>
          <p:cNvSpPr txBox="1">
            <a:spLocks noGrp="1"/>
          </p:cNvSpPr>
          <p:nvPr>
            <p:ph type="body" idx="1"/>
          </p:nvPr>
        </p:nvSpPr>
        <p:spPr>
          <a:xfrm>
            <a:off x="251225" y="3028955"/>
            <a:ext cx="2511000" cy="1581300"/>
          </a:xfrm>
          <a:prstGeom prst="rect">
            <a:avLst/>
          </a:prstGeom>
          <a:noFill/>
          <a:ln>
            <a:noFill/>
          </a:ln>
        </p:spPr>
        <p:txBody>
          <a:bodyPr spcFirstLastPara="1" wrap="square" lIns="0" tIns="0" rIns="0" bIns="0" anchor="t" anchorCtr="0">
            <a:noAutofit/>
          </a:bodyPr>
          <a:lstStyle>
            <a:lvl1pPr marL="457200" lvl="0"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marL="914400" lvl="1"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2pPr>
            <a:lvl3pPr marL="1371600" lvl="2"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3pPr>
            <a:lvl4pPr marL="1828800" lvl="3"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4pPr>
            <a:lvl5pPr marL="2286000" lvl="4"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5pPr>
            <a:lvl6pPr marL="2743200" lvl="5"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6pPr>
            <a:lvl7pPr marL="3200400" lvl="6"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7pPr>
            <a:lvl8pPr marL="3657600" lvl="7"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8pPr>
            <a:lvl9pPr marL="4114800" lvl="8"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9pPr>
          </a:lstStyle>
          <a:p>
            <a:endParaRPr/>
          </a:p>
        </p:txBody>
      </p:sp>
      <p:sp>
        <p:nvSpPr>
          <p:cNvPr id="343" name="Google Shape;343;p60"/>
          <p:cNvSpPr txBox="1">
            <a:spLocks noGrp="1"/>
          </p:cNvSpPr>
          <p:nvPr>
            <p:ph type="title" idx="2"/>
          </p:nvPr>
        </p:nvSpPr>
        <p:spPr>
          <a:xfrm>
            <a:off x="251625" y="2571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44" name="Google Shape;344;p60"/>
          <p:cNvSpPr txBox="1">
            <a:spLocks noGrp="1"/>
          </p:cNvSpPr>
          <p:nvPr>
            <p:ph type="body" idx="3"/>
          </p:nvPr>
        </p:nvSpPr>
        <p:spPr>
          <a:xfrm>
            <a:off x="3316300" y="3028955"/>
            <a:ext cx="2511000" cy="1581300"/>
          </a:xfrm>
          <a:prstGeom prst="rect">
            <a:avLst/>
          </a:prstGeom>
          <a:noFill/>
          <a:ln>
            <a:noFill/>
          </a:ln>
        </p:spPr>
        <p:txBody>
          <a:bodyPr spcFirstLastPara="1" wrap="square" lIns="0" tIns="0" rIns="0" bIns="0" anchor="t" anchorCtr="0">
            <a:noAutofit/>
          </a:bodyPr>
          <a:lstStyle>
            <a:lvl1pPr marL="457200" lvl="0"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marL="914400" lvl="1"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2pPr>
            <a:lvl3pPr marL="1371600" lvl="2"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3pPr>
            <a:lvl4pPr marL="1828800" lvl="3"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4pPr>
            <a:lvl5pPr marL="2286000" lvl="4"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5pPr>
            <a:lvl6pPr marL="2743200" lvl="5"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6pPr>
            <a:lvl7pPr marL="3200400" lvl="6"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7pPr>
            <a:lvl8pPr marL="3657600" lvl="7"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8pPr>
            <a:lvl9pPr marL="4114800" lvl="8"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9pPr>
          </a:lstStyle>
          <a:p>
            <a:endParaRPr/>
          </a:p>
        </p:txBody>
      </p:sp>
      <p:sp>
        <p:nvSpPr>
          <p:cNvPr id="345" name="Google Shape;345;p60"/>
          <p:cNvSpPr txBox="1">
            <a:spLocks noGrp="1"/>
          </p:cNvSpPr>
          <p:nvPr>
            <p:ph type="title" idx="4"/>
          </p:nvPr>
        </p:nvSpPr>
        <p:spPr>
          <a:xfrm>
            <a:off x="3316700" y="2571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46" name="Google Shape;346;p60"/>
          <p:cNvSpPr txBox="1">
            <a:spLocks noGrp="1"/>
          </p:cNvSpPr>
          <p:nvPr>
            <p:ph type="body" idx="5"/>
          </p:nvPr>
        </p:nvSpPr>
        <p:spPr>
          <a:xfrm>
            <a:off x="6335725" y="3028955"/>
            <a:ext cx="2511000" cy="1581300"/>
          </a:xfrm>
          <a:prstGeom prst="rect">
            <a:avLst/>
          </a:prstGeom>
          <a:noFill/>
          <a:ln>
            <a:noFill/>
          </a:ln>
        </p:spPr>
        <p:txBody>
          <a:bodyPr spcFirstLastPara="1" wrap="square" lIns="0" tIns="0" rIns="0" bIns="0" anchor="t" anchorCtr="0">
            <a:noAutofit/>
          </a:bodyPr>
          <a:lstStyle>
            <a:lvl1pPr marL="457200" lvl="0"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marL="914400" lvl="1"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2pPr>
            <a:lvl3pPr marL="1371600" lvl="2"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3pPr>
            <a:lvl4pPr marL="1828800" lvl="3"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4pPr>
            <a:lvl5pPr marL="2286000" lvl="4"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5pPr>
            <a:lvl6pPr marL="2743200" lvl="5"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6pPr>
            <a:lvl7pPr marL="3200400" lvl="6"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7pPr>
            <a:lvl8pPr marL="3657600" lvl="7"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8pPr>
            <a:lvl9pPr marL="4114800" lvl="8" indent="-330200" rtl="0">
              <a:lnSpc>
                <a:spcPct val="90000"/>
              </a:lnSpc>
              <a:spcBef>
                <a:spcPts val="0"/>
              </a:spcBef>
              <a:spcAft>
                <a:spcPts val="0"/>
              </a:spcAft>
              <a:buSzPts val="1600"/>
              <a:buFont typeface="Helvetica Neue"/>
              <a:buChar char="■"/>
              <a:defRPr sz="1600">
                <a:latin typeface="Helvetica Neue"/>
                <a:ea typeface="Helvetica Neue"/>
                <a:cs typeface="Helvetica Neue"/>
                <a:sym typeface="Helvetica Neue"/>
              </a:defRPr>
            </a:lvl9pPr>
          </a:lstStyle>
          <a:p>
            <a:endParaRPr/>
          </a:p>
        </p:txBody>
      </p:sp>
      <p:sp>
        <p:nvSpPr>
          <p:cNvPr id="347" name="Google Shape;347;p60"/>
          <p:cNvSpPr txBox="1">
            <a:spLocks noGrp="1"/>
          </p:cNvSpPr>
          <p:nvPr>
            <p:ph type="title" idx="6"/>
          </p:nvPr>
        </p:nvSpPr>
        <p:spPr>
          <a:xfrm>
            <a:off x="6336125" y="2571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48" name="Google Shape;348;p60"/>
          <p:cNvSpPr txBox="1">
            <a:spLocks noGrp="1"/>
          </p:cNvSpPr>
          <p:nvPr>
            <p:ph type="title" idx="7"/>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49" name="Google Shape;349;p60"/>
          <p:cNvSpPr txBox="1">
            <a:spLocks noGrp="1"/>
          </p:cNvSpPr>
          <p:nvPr>
            <p:ph type="subTitle" idx="8"/>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 Icons • 4 sections">
  <p:cSld name="CUSTOM_15_1_1_1">
    <p:bg>
      <p:bgPr>
        <a:blipFill>
          <a:blip r:embed="rId2">
            <a:alphaModFix/>
          </a:blip>
          <a:stretch>
            <a:fillRect/>
          </a:stretch>
        </a:blipFill>
        <a:effectLst/>
      </p:bgPr>
    </p:bg>
    <p:spTree>
      <p:nvGrpSpPr>
        <p:cNvPr id="1" name="Shape 350"/>
        <p:cNvGrpSpPr/>
        <p:nvPr/>
      </p:nvGrpSpPr>
      <p:grpSpPr>
        <a:xfrm>
          <a:off x="0" y="0"/>
          <a:ext cx="0" cy="0"/>
          <a:chOff x="0" y="0"/>
          <a:chExt cx="0" cy="0"/>
        </a:xfrm>
      </p:grpSpPr>
      <p:pic>
        <p:nvPicPr>
          <p:cNvPr id="351" name="Google Shape;351;p61"/>
          <p:cNvPicPr preferRelativeResize="0"/>
          <p:nvPr/>
        </p:nvPicPr>
        <p:blipFill>
          <a:blip r:embed="rId3">
            <a:alphaModFix/>
          </a:blip>
          <a:stretch>
            <a:fillRect/>
          </a:stretch>
        </p:blipFill>
        <p:spPr>
          <a:xfrm>
            <a:off x="12" y="0"/>
            <a:ext cx="9132725" cy="5143500"/>
          </a:xfrm>
          <a:prstGeom prst="rect">
            <a:avLst/>
          </a:prstGeom>
          <a:noFill/>
          <a:ln>
            <a:noFill/>
          </a:ln>
        </p:spPr>
      </p:pic>
      <p:sp>
        <p:nvSpPr>
          <p:cNvPr id="352" name="Google Shape;352;p61"/>
          <p:cNvSpPr txBox="1">
            <a:spLocks noGrp="1"/>
          </p:cNvSpPr>
          <p:nvPr>
            <p:ph type="title"/>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53" name="Google Shape;353;p61"/>
          <p:cNvSpPr txBox="1">
            <a:spLocks noGrp="1"/>
          </p:cNvSpPr>
          <p:nvPr>
            <p:ph type="body" idx="1"/>
          </p:nvPr>
        </p:nvSpPr>
        <p:spPr>
          <a:xfrm>
            <a:off x="1432725" y="1838275"/>
            <a:ext cx="2167800" cy="781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54" name="Google Shape;354;p61"/>
          <p:cNvSpPr txBox="1">
            <a:spLocks noGrp="1"/>
          </p:cNvSpPr>
          <p:nvPr>
            <p:ph type="title" idx="2"/>
          </p:nvPr>
        </p:nvSpPr>
        <p:spPr>
          <a:xfrm>
            <a:off x="1432725" y="1525975"/>
            <a:ext cx="2167800" cy="3123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1pPr>
            <a:lvl2pPr lvl="1"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2pPr>
            <a:lvl3pPr lvl="2"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3pPr>
            <a:lvl4pPr lvl="3"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4pPr>
            <a:lvl5pPr lvl="4"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5pPr>
            <a:lvl6pPr lvl="5"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6pPr>
            <a:lvl7pPr lvl="6"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7pPr>
            <a:lvl8pPr lvl="7"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8pPr>
            <a:lvl9pPr lvl="8"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9pPr>
          </a:lstStyle>
          <a:p>
            <a:endParaRPr/>
          </a:p>
        </p:txBody>
      </p:sp>
      <p:sp>
        <p:nvSpPr>
          <p:cNvPr id="355" name="Google Shape;355;p61"/>
          <p:cNvSpPr txBox="1">
            <a:spLocks noGrp="1"/>
          </p:cNvSpPr>
          <p:nvPr>
            <p:ph type="body" idx="3"/>
          </p:nvPr>
        </p:nvSpPr>
        <p:spPr>
          <a:xfrm>
            <a:off x="1432725" y="3519750"/>
            <a:ext cx="2167800" cy="781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56" name="Google Shape;356;p61"/>
          <p:cNvSpPr txBox="1">
            <a:spLocks noGrp="1"/>
          </p:cNvSpPr>
          <p:nvPr>
            <p:ph type="title" idx="4"/>
          </p:nvPr>
        </p:nvSpPr>
        <p:spPr>
          <a:xfrm>
            <a:off x="1432725" y="3207450"/>
            <a:ext cx="2167800" cy="3123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1pPr>
            <a:lvl2pPr lvl="1"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2pPr>
            <a:lvl3pPr lvl="2"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3pPr>
            <a:lvl4pPr lvl="3"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4pPr>
            <a:lvl5pPr lvl="4"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5pPr>
            <a:lvl6pPr lvl="5"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6pPr>
            <a:lvl7pPr lvl="6"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7pPr>
            <a:lvl8pPr lvl="7"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8pPr>
            <a:lvl9pPr lvl="8"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9pPr>
          </a:lstStyle>
          <a:p>
            <a:endParaRPr/>
          </a:p>
        </p:txBody>
      </p:sp>
      <p:sp>
        <p:nvSpPr>
          <p:cNvPr id="357" name="Google Shape;357;p61"/>
          <p:cNvSpPr txBox="1">
            <a:spLocks noGrp="1"/>
          </p:cNvSpPr>
          <p:nvPr>
            <p:ph type="body" idx="5"/>
          </p:nvPr>
        </p:nvSpPr>
        <p:spPr>
          <a:xfrm>
            <a:off x="6014250" y="1838275"/>
            <a:ext cx="2167800" cy="781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58" name="Google Shape;358;p61"/>
          <p:cNvSpPr txBox="1">
            <a:spLocks noGrp="1"/>
          </p:cNvSpPr>
          <p:nvPr>
            <p:ph type="title" idx="6"/>
          </p:nvPr>
        </p:nvSpPr>
        <p:spPr>
          <a:xfrm>
            <a:off x="6014250" y="1525975"/>
            <a:ext cx="2167800" cy="3123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1pPr>
            <a:lvl2pPr lvl="1"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2pPr>
            <a:lvl3pPr lvl="2"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3pPr>
            <a:lvl4pPr lvl="3"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4pPr>
            <a:lvl5pPr lvl="4"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5pPr>
            <a:lvl6pPr lvl="5"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6pPr>
            <a:lvl7pPr lvl="6"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7pPr>
            <a:lvl8pPr lvl="7"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8pPr>
            <a:lvl9pPr lvl="8"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9pPr>
          </a:lstStyle>
          <a:p>
            <a:endParaRPr/>
          </a:p>
        </p:txBody>
      </p:sp>
      <p:sp>
        <p:nvSpPr>
          <p:cNvPr id="359" name="Google Shape;359;p61"/>
          <p:cNvSpPr txBox="1">
            <a:spLocks noGrp="1"/>
          </p:cNvSpPr>
          <p:nvPr>
            <p:ph type="body" idx="7"/>
          </p:nvPr>
        </p:nvSpPr>
        <p:spPr>
          <a:xfrm>
            <a:off x="6014250" y="3519750"/>
            <a:ext cx="2167800" cy="781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60" name="Google Shape;360;p61"/>
          <p:cNvSpPr txBox="1">
            <a:spLocks noGrp="1"/>
          </p:cNvSpPr>
          <p:nvPr>
            <p:ph type="title" idx="8"/>
          </p:nvPr>
        </p:nvSpPr>
        <p:spPr>
          <a:xfrm>
            <a:off x="6014250" y="3207450"/>
            <a:ext cx="2167800" cy="3123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1pPr>
            <a:lvl2pPr lvl="1"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2pPr>
            <a:lvl3pPr lvl="2"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3pPr>
            <a:lvl4pPr lvl="3"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4pPr>
            <a:lvl5pPr lvl="4"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5pPr>
            <a:lvl6pPr lvl="5"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6pPr>
            <a:lvl7pPr lvl="6"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7pPr>
            <a:lvl8pPr lvl="7"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8pPr>
            <a:lvl9pPr lvl="8" rtl="0">
              <a:lnSpc>
                <a:spcPct val="80000"/>
              </a:lnSpc>
              <a:spcBef>
                <a:spcPts val="0"/>
              </a:spcBef>
              <a:spcAft>
                <a:spcPts val="0"/>
              </a:spcAft>
              <a:buSzPts val="2000"/>
              <a:buFont typeface="Helvetica Neue"/>
              <a:buNone/>
              <a:defRPr sz="2000">
                <a:latin typeface="Helvetica Neue"/>
                <a:ea typeface="Helvetica Neue"/>
                <a:cs typeface="Helvetica Neue"/>
                <a:sym typeface="Helvetica Neue"/>
              </a:defRPr>
            </a:lvl9pPr>
          </a:lstStyle>
          <a:p>
            <a:endParaRPr/>
          </a:p>
        </p:txBody>
      </p:sp>
      <p:sp>
        <p:nvSpPr>
          <p:cNvPr id="361" name="Google Shape;361;p61"/>
          <p:cNvSpPr txBox="1">
            <a:spLocks noGrp="1"/>
          </p:cNvSpPr>
          <p:nvPr>
            <p:ph type="title" idx="9"/>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62" name="Google Shape;362;p61"/>
          <p:cNvSpPr txBox="1">
            <a:spLocks noGrp="1"/>
          </p:cNvSpPr>
          <p:nvPr>
            <p:ph type="subTitle" idx="13"/>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 Numbers • Light • Pink">
  <p:cSld name="CUSTOM_9_1">
    <p:bg>
      <p:bgPr>
        <a:solidFill>
          <a:srgbClr val="FFFFFF"/>
        </a:solidFill>
        <a:effectLst/>
      </p:bgPr>
    </p:bg>
    <p:spTree>
      <p:nvGrpSpPr>
        <p:cNvPr id="1" name="Shape 363"/>
        <p:cNvGrpSpPr/>
        <p:nvPr/>
      </p:nvGrpSpPr>
      <p:grpSpPr>
        <a:xfrm>
          <a:off x="0" y="0"/>
          <a:ext cx="0" cy="0"/>
          <a:chOff x="0" y="0"/>
          <a:chExt cx="0" cy="0"/>
        </a:xfrm>
      </p:grpSpPr>
      <p:sp>
        <p:nvSpPr>
          <p:cNvPr id="364" name="Google Shape;364;p6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65" name="Google Shape;365;p62"/>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66" name="Google Shape;366;p62"/>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367" name="Google Shape;367;p62"/>
          <p:cNvSpPr txBox="1">
            <a:spLocks noGrp="1"/>
          </p:cNvSpPr>
          <p:nvPr>
            <p:ph type="body" idx="3"/>
          </p:nvPr>
        </p:nvSpPr>
        <p:spPr>
          <a:xfrm>
            <a:off x="2512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68" name="Google Shape;368;p62"/>
          <p:cNvSpPr txBox="1">
            <a:spLocks noGrp="1"/>
          </p:cNvSpPr>
          <p:nvPr>
            <p:ph type="title" idx="4"/>
          </p:nvPr>
        </p:nvSpPr>
        <p:spPr>
          <a:xfrm>
            <a:off x="2516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69" name="Google Shape;369;p62"/>
          <p:cNvSpPr txBox="1">
            <a:spLocks noGrp="1"/>
          </p:cNvSpPr>
          <p:nvPr>
            <p:ph type="title" idx="5"/>
          </p:nvPr>
        </p:nvSpPr>
        <p:spPr>
          <a:xfrm>
            <a:off x="2512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
        <p:nvSpPr>
          <p:cNvPr id="370" name="Google Shape;370;p62"/>
          <p:cNvSpPr txBox="1">
            <a:spLocks noGrp="1"/>
          </p:cNvSpPr>
          <p:nvPr>
            <p:ph type="body" idx="6"/>
          </p:nvPr>
        </p:nvSpPr>
        <p:spPr>
          <a:xfrm>
            <a:off x="3316300"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71" name="Google Shape;371;p62"/>
          <p:cNvSpPr txBox="1">
            <a:spLocks noGrp="1"/>
          </p:cNvSpPr>
          <p:nvPr>
            <p:ph type="title" idx="7"/>
          </p:nvPr>
        </p:nvSpPr>
        <p:spPr>
          <a:xfrm>
            <a:off x="3316700"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72" name="Google Shape;372;p62"/>
          <p:cNvSpPr txBox="1">
            <a:spLocks noGrp="1"/>
          </p:cNvSpPr>
          <p:nvPr>
            <p:ph type="title" idx="8"/>
          </p:nvPr>
        </p:nvSpPr>
        <p:spPr>
          <a:xfrm>
            <a:off x="3316300"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
        <p:nvSpPr>
          <p:cNvPr id="373" name="Google Shape;373;p62"/>
          <p:cNvSpPr txBox="1">
            <a:spLocks noGrp="1"/>
          </p:cNvSpPr>
          <p:nvPr>
            <p:ph type="body" idx="9"/>
          </p:nvPr>
        </p:nvSpPr>
        <p:spPr>
          <a:xfrm>
            <a:off x="63357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marL="914400" lvl="1"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rtl="0">
              <a:lnSpc>
                <a:spcPct val="90000"/>
              </a:lnSpc>
              <a:spcBef>
                <a:spcPts val="0"/>
              </a:spcBef>
              <a:spcAft>
                <a:spcPts val="0"/>
              </a:spcAft>
              <a:buSzPts val="1200"/>
              <a:buFont typeface="Helvetica Neue"/>
              <a:buChar char="■"/>
              <a:defRPr sz="1200">
                <a:latin typeface="Helvetica Neue"/>
                <a:ea typeface="Helvetica Neue"/>
                <a:cs typeface="Helvetica Neue"/>
                <a:sym typeface="Helvetica Neue"/>
              </a:defRPr>
            </a:lvl9pPr>
          </a:lstStyle>
          <a:p>
            <a:endParaRPr/>
          </a:p>
        </p:txBody>
      </p:sp>
      <p:sp>
        <p:nvSpPr>
          <p:cNvPr id="374" name="Google Shape;374;p62"/>
          <p:cNvSpPr txBox="1">
            <a:spLocks noGrp="1"/>
          </p:cNvSpPr>
          <p:nvPr>
            <p:ph type="title" idx="13"/>
          </p:nvPr>
        </p:nvSpPr>
        <p:spPr>
          <a:xfrm>
            <a:off x="63361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375" name="Google Shape;375;p62"/>
          <p:cNvSpPr txBox="1">
            <a:spLocks noGrp="1"/>
          </p:cNvSpPr>
          <p:nvPr>
            <p:ph type="title" idx="14"/>
          </p:nvPr>
        </p:nvSpPr>
        <p:spPr>
          <a:xfrm>
            <a:off x="63357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 Numbers • Dark • Pink">
  <p:cSld name="CUSTOM_9_1_6">
    <p:bg>
      <p:bgPr>
        <a:solidFill>
          <a:srgbClr val="000000"/>
        </a:solidFill>
        <a:effectLst/>
      </p:bgPr>
    </p:bg>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78" name="Google Shape;378;p63"/>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79" name="Google Shape;379;p63"/>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
        <p:nvSpPr>
          <p:cNvPr id="380" name="Google Shape;380;p63"/>
          <p:cNvSpPr txBox="1">
            <a:spLocks noGrp="1"/>
          </p:cNvSpPr>
          <p:nvPr>
            <p:ph type="body" idx="3"/>
          </p:nvPr>
        </p:nvSpPr>
        <p:spPr>
          <a:xfrm>
            <a:off x="2512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381" name="Google Shape;381;p63"/>
          <p:cNvSpPr txBox="1">
            <a:spLocks noGrp="1"/>
          </p:cNvSpPr>
          <p:nvPr>
            <p:ph type="title" idx="4"/>
          </p:nvPr>
        </p:nvSpPr>
        <p:spPr>
          <a:xfrm>
            <a:off x="2516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82" name="Google Shape;382;p63"/>
          <p:cNvSpPr txBox="1">
            <a:spLocks noGrp="1"/>
          </p:cNvSpPr>
          <p:nvPr>
            <p:ph type="title" idx="5"/>
          </p:nvPr>
        </p:nvSpPr>
        <p:spPr>
          <a:xfrm>
            <a:off x="2512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
        <p:nvSpPr>
          <p:cNvPr id="383" name="Google Shape;383;p63"/>
          <p:cNvSpPr txBox="1">
            <a:spLocks noGrp="1"/>
          </p:cNvSpPr>
          <p:nvPr>
            <p:ph type="body" idx="6"/>
          </p:nvPr>
        </p:nvSpPr>
        <p:spPr>
          <a:xfrm>
            <a:off x="3316300"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384" name="Google Shape;384;p63"/>
          <p:cNvSpPr txBox="1">
            <a:spLocks noGrp="1"/>
          </p:cNvSpPr>
          <p:nvPr>
            <p:ph type="title" idx="7"/>
          </p:nvPr>
        </p:nvSpPr>
        <p:spPr>
          <a:xfrm>
            <a:off x="3316700"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85" name="Google Shape;385;p63"/>
          <p:cNvSpPr txBox="1">
            <a:spLocks noGrp="1"/>
          </p:cNvSpPr>
          <p:nvPr>
            <p:ph type="title" idx="8"/>
          </p:nvPr>
        </p:nvSpPr>
        <p:spPr>
          <a:xfrm>
            <a:off x="3316300"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
        <p:nvSpPr>
          <p:cNvPr id="386" name="Google Shape;386;p63"/>
          <p:cNvSpPr txBox="1">
            <a:spLocks noGrp="1"/>
          </p:cNvSpPr>
          <p:nvPr>
            <p:ph type="body" idx="9"/>
          </p:nvPr>
        </p:nvSpPr>
        <p:spPr>
          <a:xfrm>
            <a:off x="63357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387" name="Google Shape;387;p63"/>
          <p:cNvSpPr txBox="1">
            <a:spLocks noGrp="1"/>
          </p:cNvSpPr>
          <p:nvPr>
            <p:ph type="title" idx="13"/>
          </p:nvPr>
        </p:nvSpPr>
        <p:spPr>
          <a:xfrm>
            <a:off x="63361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88" name="Google Shape;388;p63"/>
          <p:cNvSpPr txBox="1">
            <a:spLocks noGrp="1"/>
          </p:cNvSpPr>
          <p:nvPr>
            <p:ph type="title" idx="14"/>
          </p:nvPr>
        </p:nvSpPr>
        <p:spPr>
          <a:xfrm>
            <a:off x="63357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3BA9"/>
              </a:buClr>
              <a:buSzPts val="9600"/>
              <a:buFont typeface="Helvetica Neue"/>
              <a:buNone/>
              <a:defRPr sz="9600">
                <a:solidFill>
                  <a:srgbClr val="FF3BA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8000"/>
              <a:buFont typeface="Helvetica Neue"/>
              <a:buNone/>
              <a:defRPr sz="8000">
                <a:solidFill>
                  <a:srgbClr val="FF3BA9"/>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 Numbers • Dark • Blue">
  <p:cSld name="CUSTOM_9_1_6_1">
    <p:bg>
      <p:bgPr>
        <a:solidFill>
          <a:srgbClr val="000000"/>
        </a:solidFill>
        <a:effectLst/>
      </p:bgPr>
    </p:bg>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91" name="Google Shape;391;p64"/>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392" name="Google Shape;392;p64"/>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
        <p:nvSpPr>
          <p:cNvPr id="393" name="Google Shape;393;p64"/>
          <p:cNvSpPr txBox="1">
            <a:spLocks noGrp="1"/>
          </p:cNvSpPr>
          <p:nvPr>
            <p:ph type="body" idx="3"/>
          </p:nvPr>
        </p:nvSpPr>
        <p:spPr>
          <a:xfrm>
            <a:off x="2512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394" name="Google Shape;394;p64"/>
          <p:cNvSpPr txBox="1">
            <a:spLocks noGrp="1"/>
          </p:cNvSpPr>
          <p:nvPr>
            <p:ph type="title" idx="4"/>
          </p:nvPr>
        </p:nvSpPr>
        <p:spPr>
          <a:xfrm>
            <a:off x="2516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95" name="Google Shape;395;p64"/>
          <p:cNvSpPr txBox="1">
            <a:spLocks noGrp="1"/>
          </p:cNvSpPr>
          <p:nvPr>
            <p:ph type="title" idx="5"/>
          </p:nvPr>
        </p:nvSpPr>
        <p:spPr>
          <a:xfrm>
            <a:off x="2512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rgbClr val="FFFF00"/>
              </a:buClr>
              <a:buSzPts val="9600"/>
              <a:buFont typeface="Helvetica Neue"/>
              <a:buNone/>
              <a:defRPr sz="9600">
                <a:solidFill>
                  <a:srgbClr val="FFFF00"/>
                </a:solidFill>
                <a:latin typeface="Helvetica Neue"/>
                <a:ea typeface="Helvetica Neue"/>
                <a:cs typeface="Helvetica Neue"/>
                <a:sym typeface="Helvetica Neue"/>
              </a:defRPr>
            </a:lvl1pPr>
            <a:lvl2pPr lvl="1"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2pPr>
            <a:lvl3pPr lvl="2"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3pPr>
            <a:lvl4pPr lvl="3"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4pPr>
            <a:lvl5pPr lvl="4"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5pPr>
            <a:lvl6pPr lvl="5"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6pPr>
            <a:lvl7pPr lvl="6"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7pPr>
            <a:lvl8pPr lvl="7"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8pPr>
            <a:lvl9pPr lvl="8"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9pPr>
          </a:lstStyle>
          <a:p>
            <a:endParaRPr/>
          </a:p>
        </p:txBody>
      </p:sp>
      <p:sp>
        <p:nvSpPr>
          <p:cNvPr id="396" name="Google Shape;396;p64"/>
          <p:cNvSpPr txBox="1">
            <a:spLocks noGrp="1"/>
          </p:cNvSpPr>
          <p:nvPr>
            <p:ph type="body" idx="6"/>
          </p:nvPr>
        </p:nvSpPr>
        <p:spPr>
          <a:xfrm>
            <a:off x="3316300"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397" name="Google Shape;397;p64"/>
          <p:cNvSpPr txBox="1">
            <a:spLocks noGrp="1"/>
          </p:cNvSpPr>
          <p:nvPr>
            <p:ph type="title" idx="7"/>
          </p:nvPr>
        </p:nvSpPr>
        <p:spPr>
          <a:xfrm>
            <a:off x="3316700"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398" name="Google Shape;398;p64"/>
          <p:cNvSpPr txBox="1">
            <a:spLocks noGrp="1"/>
          </p:cNvSpPr>
          <p:nvPr>
            <p:ph type="title" idx="8"/>
          </p:nvPr>
        </p:nvSpPr>
        <p:spPr>
          <a:xfrm>
            <a:off x="3316300"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4"/>
              </a:buClr>
              <a:buSzPts val="9600"/>
              <a:buFont typeface="Helvetica Neue"/>
              <a:buNone/>
              <a:defRPr sz="9600">
                <a:solidFill>
                  <a:schemeClr val="accent4"/>
                </a:solidFill>
                <a:latin typeface="Helvetica Neue"/>
                <a:ea typeface="Helvetica Neue"/>
                <a:cs typeface="Helvetica Neue"/>
                <a:sym typeface="Helvetica Neue"/>
              </a:defRPr>
            </a:lvl1pPr>
            <a:lvl2pPr lvl="1"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2pPr>
            <a:lvl3pPr lvl="2"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3pPr>
            <a:lvl4pPr lvl="3"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4pPr>
            <a:lvl5pPr lvl="4"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5pPr>
            <a:lvl6pPr lvl="5"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6pPr>
            <a:lvl7pPr lvl="6"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7pPr>
            <a:lvl8pPr lvl="7"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8pPr>
            <a:lvl9pPr lvl="8"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9pPr>
          </a:lstStyle>
          <a:p>
            <a:endParaRPr/>
          </a:p>
        </p:txBody>
      </p:sp>
      <p:sp>
        <p:nvSpPr>
          <p:cNvPr id="399" name="Google Shape;399;p64"/>
          <p:cNvSpPr txBox="1">
            <a:spLocks noGrp="1"/>
          </p:cNvSpPr>
          <p:nvPr>
            <p:ph type="body" idx="9"/>
          </p:nvPr>
        </p:nvSpPr>
        <p:spPr>
          <a:xfrm>
            <a:off x="6335725" y="3409950"/>
            <a:ext cx="1949100" cy="895200"/>
          </a:xfrm>
          <a:prstGeom prst="rect">
            <a:avLst/>
          </a:prstGeom>
          <a:noFill/>
          <a:ln>
            <a:noFill/>
          </a:ln>
        </p:spPr>
        <p:txBody>
          <a:bodyPr spcFirstLastPara="1" wrap="square" lIns="0" tIns="0" rIns="0" bIns="0" anchor="t" anchorCtr="0">
            <a:noAutofit/>
          </a:bodyPr>
          <a:lstStyle>
            <a:lvl1pPr marL="457200" lvl="0"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1pPr>
            <a:lvl2pPr marL="914400" lvl="1"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2pPr>
            <a:lvl3pPr marL="1371600" lvl="2"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3pPr>
            <a:lvl4pPr marL="1828800" lvl="3"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4pPr>
            <a:lvl5pPr marL="2286000" lvl="4"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5pPr>
            <a:lvl6pPr marL="2743200" lvl="5"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6pPr>
            <a:lvl7pPr marL="3200400" lvl="6"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7pPr>
            <a:lvl8pPr marL="3657600" lvl="7"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8pPr>
            <a:lvl9pPr marL="4114800" lvl="8" indent="-304800" rtl="0">
              <a:lnSpc>
                <a:spcPct val="90000"/>
              </a:lnSpc>
              <a:spcBef>
                <a:spcPts val="0"/>
              </a:spcBef>
              <a:spcAft>
                <a:spcPts val="0"/>
              </a:spcAft>
              <a:buClr>
                <a:srgbClr val="FFFFFF"/>
              </a:buClr>
              <a:buSzPts val="1200"/>
              <a:buFont typeface="Helvetica Neue"/>
              <a:buChar char="■"/>
              <a:defRPr sz="1200">
                <a:solidFill>
                  <a:srgbClr val="FFFFFF"/>
                </a:solidFill>
                <a:latin typeface="Helvetica Neue"/>
                <a:ea typeface="Helvetica Neue"/>
                <a:cs typeface="Helvetica Neue"/>
                <a:sym typeface="Helvetica Neue"/>
              </a:defRPr>
            </a:lvl9pPr>
          </a:lstStyle>
          <a:p>
            <a:endParaRPr/>
          </a:p>
        </p:txBody>
      </p:sp>
      <p:sp>
        <p:nvSpPr>
          <p:cNvPr id="400" name="Google Shape;400;p64"/>
          <p:cNvSpPr txBox="1">
            <a:spLocks noGrp="1"/>
          </p:cNvSpPr>
          <p:nvPr>
            <p:ph type="title" idx="13"/>
          </p:nvPr>
        </p:nvSpPr>
        <p:spPr>
          <a:xfrm>
            <a:off x="6336125" y="2952450"/>
            <a:ext cx="25110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01" name="Google Shape;401;p64"/>
          <p:cNvSpPr txBox="1">
            <a:spLocks noGrp="1"/>
          </p:cNvSpPr>
          <p:nvPr>
            <p:ph type="title" idx="14"/>
          </p:nvPr>
        </p:nvSpPr>
        <p:spPr>
          <a:xfrm>
            <a:off x="6335725" y="1362075"/>
            <a:ext cx="2511300" cy="1514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4"/>
              </a:buClr>
              <a:buSzPts val="9600"/>
              <a:buFont typeface="Helvetica Neue"/>
              <a:buNone/>
              <a:defRPr sz="9600">
                <a:solidFill>
                  <a:schemeClr val="accent4"/>
                </a:solidFill>
                <a:latin typeface="Helvetica Neue"/>
                <a:ea typeface="Helvetica Neue"/>
                <a:cs typeface="Helvetica Neue"/>
                <a:sym typeface="Helvetica Neue"/>
              </a:defRPr>
            </a:lvl1pPr>
            <a:lvl2pPr lvl="1"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2pPr>
            <a:lvl3pPr lvl="2"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3pPr>
            <a:lvl4pPr lvl="3"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4pPr>
            <a:lvl5pPr lvl="4"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5pPr>
            <a:lvl6pPr lvl="5"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6pPr>
            <a:lvl7pPr lvl="6"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7pPr>
            <a:lvl8pPr lvl="7"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8pPr>
            <a:lvl9pPr lvl="8" rtl="0">
              <a:lnSpc>
                <a:spcPct val="80000"/>
              </a:lnSpc>
              <a:spcBef>
                <a:spcPts val="0"/>
              </a:spcBef>
              <a:spcAft>
                <a:spcPts val="0"/>
              </a:spcAft>
              <a:buClr>
                <a:srgbClr val="008FFF"/>
              </a:buClr>
              <a:buSzPts val="8000"/>
              <a:buFont typeface="Helvetica Neue"/>
              <a:buNone/>
              <a:defRPr sz="8000">
                <a:solidFill>
                  <a:srgbClr val="008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Title + Subtitle + Text • Dark">
  <p:cSld name="CUSTOM_9_1_5">
    <p:bg>
      <p:bgPr>
        <a:solidFill>
          <a:srgbClr val="000000"/>
        </a:solidFill>
        <a:effectLst/>
      </p:bgPr>
    </p:bg>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04" name="Google Shape;404;p65"/>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05" name="Google Shape;405;p65"/>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06" name="Google Shape;406;p65"/>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07" name="Google Shape;407;p65"/>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 Title + Subtitle + Text • Dark Pink">
  <p:cSld name="CUSTOM_9_1_3">
    <p:bg>
      <p:bgPr>
        <a:solidFill>
          <a:srgbClr val="000000"/>
        </a:solidFill>
        <a:effectLst/>
      </p:bgPr>
    </p:bg>
    <p:spTree>
      <p:nvGrpSpPr>
        <p:cNvPr id="1" name="Shape 408"/>
        <p:cNvGrpSpPr/>
        <p:nvPr/>
      </p:nvGrpSpPr>
      <p:grpSpPr>
        <a:xfrm>
          <a:off x="0" y="0"/>
          <a:ext cx="0" cy="0"/>
          <a:chOff x="0" y="0"/>
          <a:chExt cx="0" cy="0"/>
        </a:xfrm>
      </p:grpSpPr>
      <p:pic>
        <p:nvPicPr>
          <p:cNvPr id="409" name="Google Shape;409;p66"/>
          <p:cNvPicPr preferRelativeResize="0"/>
          <p:nvPr/>
        </p:nvPicPr>
        <p:blipFill>
          <a:blip r:embed="rId2">
            <a:alphaModFix/>
          </a:blip>
          <a:stretch>
            <a:fillRect/>
          </a:stretch>
        </p:blipFill>
        <p:spPr>
          <a:xfrm>
            <a:off x="1" y="-1397"/>
            <a:ext cx="9143999" cy="5146294"/>
          </a:xfrm>
          <a:prstGeom prst="rect">
            <a:avLst/>
          </a:prstGeom>
          <a:noFill/>
          <a:ln>
            <a:noFill/>
          </a:ln>
        </p:spPr>
      </p:pic>
      <p:sp>
        <p:nvSpPr>
          <p:cNvPr id="410" name="Google Shape;410;p6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11" name="Google Shape;411;p66"/>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12" name="Google Shape;412;p66"/>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13" name="Google Shape;413;p66"/>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14" name="Google Shape;414;p66"/>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6 Title + Subtitle + Text • Dark Yellow">
  <p:cSld name="CUSTOM_9_1_3_1">
    <p:bg>
      <p:bgPr>
        <a:blipFill>
          <a:blip r:embed="rId2">
            <a:alphaModFix/>
          </a:blip>
          <a:stretch>
            <a:fillRect/>
          </a:stretch>
        </a:blipFill>
        <a:effectLst/>
      </p:bgPr>
    </p:bg>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17" name="Google Shape;417;p67"/>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18" name="Google Shape;418;p67"/>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19" name="Google Shape;419;p67"/>
          <p:cNvSpPr txBox="1">
            <a:spLocks noGrp="1"/>
          </p:cNvSpPr>
          <p:nvPr>
            <p:ph type="body" idx="3"/>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20" name="Google Shape;420;p67"/>
          <p:cNvSpPr txBox="1">
            <a:spLocks noGrp="1"/>
          </p:cNvSpPr>
          <p:nvPr>
            <p:ph type="subTitle" idx="4"/>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7 Title + Subtitle • Dark">
  <p:cSld name="CUSTOM_9_1_4">
    <p:bg>
      <p:bgPr>
        <a:solidFill>
          <a:srgbClr val="000000"/>
        </a:solidFill>
        <a:effectLst/>
      </p:bgPr>
    </p:bg>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23" name="Google Shape;423;p68"/>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24" name="Google Shape;424;p68"/>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8 Title + Subtitle • Dark Pink">
  <p:cSld name="CUSTOM_9_1_3_2">
    <p:bg>
      <p:bgPr>
        <a:solidFill>
          <a:srgbClr val="000000"/>
        </a:solidFill>
        <a:effectLst/>
      </p:bgPr>
    </p:bg>
    <p:spTree>
      <p:nvGrpSpPr>
        <p:cNvPr id="1" name="Shape 425"/>
        <p:cNvGrpSpPr/>
        <p:nvPr/>
      </p:nvGrpSpPr>
      <p:grpSpPr>
        <a:xfrm>
          <a:off x="0" y="0"/>
          <a:ext cx="0" cy="0"/>
          <a:chOff x="0" y="0"/>
          <a:chExt cx="0" cy="0"/>
        </a:xfrm>
      </p:grpSpPr>
      <p:pic>
        <p:nvPicPr>
          <p:cNvPr id="426" name="Google Shape;426;p69"/>
          <p:cNvPicPr preferRelativeResize="0"/>
          <p:nvPr/>
        </p:nvPicPr>
        <p:blipFill>
          <a:blip r:embed="rId2">
            <a:alphaModFix/>
          </a:blip>
          <a:stretch>
            <a:fillRect/>
          </a:stretch>
        </p:blipFill>
        <p:spPr>
          <a:xfrm>
            <a:off x="1" y="-1397"/>
            <a:ext cx="9143999" cy="5146294"/>
          </a:xfrm>
          <a:prstGeom prst="rect">
            <a:avLst/>
          </a:prstGeom>
          <a:noFill/>
          <a:ln>
            <a:noFill/>
          </a:ln>
        </p:spPr>
      </p:pic>
      <p:sp>
        <p:nvSpPr>
          <p:cNvPr id="427" name="Google Shape;427;p69"/>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28" name="Google Shape;428;p69"/>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29" name="Google Shape;429;p69"/>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9 Title + Subtitle • Dark Yellow">
  <p:cSld name="CUSTOM_9_1_3_1_1">
    <p:bg>
      <p:bgPr>
        <a:blipFill>
          <a:blip r:embed="rId2">
            <a:alphaModFix/>
          </a:blip>
          <a:stretch>
            <a:fillRect/>
          </a:stretch>
        </a:blipFill>
        <a:effectLst/>
      </p:bgPr>
    </p:bg>
    <p:spTree>
      <p:nvGrpSpPr>
        <p:cNvPr id="1" name="Shape 430"/>
        <p:cNvGrpSpPr/>
        <p:nvPr/>
      </p:nvGrpSpPr>
      <p:grpSpPr>
        <a:xfrm>
          <a:off x="0" y="0"/>
          <a:ext cx="0" cy="0"/>
          <a:chOff x="0" y="0"/>
          <a:chExt cx="0" cy="0"/>
        </a:xfrm>
      </p:grpSpPr>
      <p:sp>
        <p:nvSpPr>
          <p:cNvPr id="431" name="Google Shape;431;p70"/>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32" name="Google Shape;432;p70"/>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33" name="Google Shape;433;p70"/>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0 Line • Title+Subtitle+Text • Dark">
  <p:cSld name="CUSTOM_9_1_2">
    <p:bg>
      <p:bgPr>
        <a:solidFill>
          <a:srgbClr val="000000"/>
        </a:solidFill>
        <a:effectLst/>
      </p:bgPr>
    </p:bg>
    <p:spTree>
      <p:nvGrpSpPr>
        <p:cNvPr id="1" name="Shape 434"/>
        <p:cNvGrpSpPr/>
        <p:nvPr/>
      </p:nvGrpSpPr>
      <p:grpSpPr>
        <a:xfrm>
          <a:off x="0" y="0"/>
          <a:ext cx="0" cy="0"/>
          <a:chOff x="0" y="0"/>
          <a:chExt cx="0" cy="0"/>
        </a:xfrm>
      </p:grpSpPr>
      <p:cxnSp>
        <p:nvCxnSpPr>
          <p:cNvPr id="435" name="Google Shape;435;p71"/>
          <p:cNvCxnSpPr/>
          <p:nvPr/>
        </p:nvCxnSpPr>
        <p:spPr>
          <a:xfrm>
            <a:off x="0" y="1149273"/>
            <a:ext cx="9144000" cy="0"/>
          </a:xfrm>
          <a:prstGeom prst="straightConnector1">
            <a:avLst/>
          </a:prstGeom>
          <a:noFill/>
          <a:ln w="19050" cap="flat" cmpd="sng">
            <a:solidFill>
              <a:schemeClr val="lt1"/>
            </a:solidFill>
            <a:prstDash val="solid"/>
            <a:miter lim="800000"/>
            <a:headEnd type="none" w="sm" len="sm"/>
            <a:tailEnd type="none" w="sm" len="sm"/>
          </a:ln>
        </p:spPr>
      </p:cxnSp>
      <p:sp>
        <p:nvSpPr>
          <p:cNvPr id="436" name="Google Shape;436;p71"/>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37" name="Google Shape;437;p71"/>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38" name="Google Shape;438;p71"/>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
        <p:nvSpPr>
          <p:cNvPr id="439" name="Google Shape;439;p71"/>
          <p:cNvSpPr txBox="1">
            <a:spLocks noGrp="1"/>
          </p:cNvSpPr>
          <p:nvPr>
            <p:ph type="body" idx="3"/>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40" name="Google Shape;440;p71"/>
          <p:cNvSpPr txBox="1">
            <a:spLocks noGrp="1"/>
          </p:cNvSpPr>
          <p:nvPr>
            <p:ph type="body" idx="4"/>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1 Line • Title+Subtitle+Text • Dark Pink">
  <p:cSld name="CUSTOM_9_1_2_2">
    <p:bg>
      <p:bgPr>
        <a:solidFill>
          <a:srgbClr val="000000"/>
        </a:solidFill>
        <a:effectLst/>
      </p:bgPr>
    </p:bg>
    <p:spTree>
      <p:nvGrpSpPr>
        <p:cNvPr id="1" name="Shape 441"/>
        <p:cNvGrpSpPr/>
        <p:nvPr/>
      </p:nvGrpSpPr>
      <p:grpSpPr>
        <a:xfrm>
          <a:off x="0" y="0"/>
          <a:ext cx="0" cy="0"/>
          <a:chOff x="0" y="0"/>
          <a:chExt cx="0" cy="0"/>
        </a:xfrm>
      </p:grpSpPr>
      <p:pic>
        <p:nvPicPr>
          <p:cNvPr id="442" name="Google Shape;442;p72"/>
          <p:cNvPicPr preferRelativeResize="0"/>
          <p:nvPr/>
        </p:nvPicPr>
        <p:blipFill>
          <a:blip r:embed="rId2">
            <a:alphaModFix/>
          </a:blip>
          <a:stretch>
            <a:fillRect/>
          </a:stretch>
        </p:blipFill>
        <p:spPr>
          <a:xfrm>
            <a:off x="1" y="-1397"/>
            <a:ext cx="9143999" cy="5146294"/>
          </a:xfrm>
          <a:prstGeom prst="rect">
            <a:avLst/>
          </a:prstGeom>
          <a:noFill/>
          <a:ln>
            <a:noFill/>
          </a:ln>
        </p:spPr>
      </p:pic>
      <p:cxnSp>
        <p:nvCxnSpPr>
          <p:cNvPr id="443" name="Google Shape;443;p72"/>
          <p:cNvCxnSpPr/>
          <p:nvPr/>
        </p:nvCxnSpPr>
        <p:spPr>
          <a:xfrm>
            <a:off x="0" y="1149273"/>
            <a:ext cx="9144000" cy="0"/>
          </a:xfrm>
          <a:prstGeom prst="straightConnector1">
            <a:avLst/>
          </a:prstGeom>
          <a:noFill/>
          <a:ln w="19050" cap="flat" cmpd="sng">
            <a:solidFill>
              <a:schemeClr val="lt1"/>
            </a:solidFill>
            <a:prstDash val="solid"/>
            <a:miter lim="800000"/>
            <a:headEnd type="none" w="sm" len="sm"/>
            <a:tailEnd type="none" w="sm" len="sm"/>
          </a:ln>
        </p:spPr>
      </p:cxnSp>
      <p:sp>
        <p:nvSpPr>
          <p:cNvPr id="444" name="Google Shape;444;p7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45" name="Google Shape;445;p72"/>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46" name="Google Shape;446;p72"/>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
        <p:nvSpPr>
          <p:cNvPr id="447" name="Google Shape;447;p72"/>
          <p:cNvSpPr txBox="1">
            <a:spLocks noGrp="1"/>
          </p:cNvSpPr>
          <p:nvPr>
            <p:ph type="body" idx="3"/>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48" name="Google Shape;448;p72"/>
          <p:cNvSpPr txBox="1">
            <a:spLocks noGrp="1"/>
          </p:cNvSpPr>
          <p:nvPr>
            <p:ph type="body" idx="4"/>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2 Line • Title+Subtitle+Text • Dark Yellow">
  <p:cSld name="CUSTOM_9_1_2_2_1">
    <p:bg>
      <p:bgPr>
        <a:blipFill>
          <a:blip r:embed="rId2">
            <a:alphaModFix/>
          </a:blip>
          <a:stretch>
            <a:fillRect/>
          </a:stretch>
        </a:blipFill>
        <a:effectLst/>
      </p:bgPr>
    </p:bg>
    <p:spTree>
      <p:nvGrpSpPr>
        <p:cNvPr id="1" name="Shape 449"/>
        <p:cNvGrpSpPr/>
        <p:nvPr/>
      </p:nvGrpSpPr>
      <p:grpSpPr>
        <a:xfrm>
          <a:off x="0" y="0"/>
          <a:ext cx="0" cy="0"/>
          <a:chOff x="0" y="0"/>
          <a:chExt cx="0" cy="0"/>
        </a:xfrm>
      </p:grpSpPr>
      <p:cxnSp>
        <p:nvCxnSpPr>
          <p:cNvPr id="450" name="Google Shape;450;p73"/>
          <p:cNvCxnSpPr/>
          <p:nvPr/>
        </p:nvCxnSpPr>
        <p:spPr>
          <a:xfrm>
            <a:off x="0" y="1149273"/>
            <a:ext cx="9144000" cy="0"/>
          </a:xfrm>
          <a:prstGeom prst="straightConnector1">
            <a:avLst/>
          </a:prstGeom>
          <a:noFill/>
          <a:ln w="19050" cap="flat" cmpd="sng">
            <a:solidFill>
              <a:schemeClr val="lt1"/>
            </a:solidFill>
            <a:prstDash val="solid"/>
            <a:miter lim="800000"/>
            <a:headEnd type="none" w="sm" len="sm"/>
            <a:tailEnd type="none" w="sm" len="sm"/>
          </a:ln>
        </p:spPr>
      </p:cxnSp>
      <p:sp>
        <p:nvSpPr>
          <p:cNvPr id="451" name="Google Shape;451;p73"/>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52" name="Google Shape;452;p73"/>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53" name="Google Shape;453;p73"/>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Clr>
                <a:srgbClr val="FFFFFF"/>
              </a:buClr>
              <a:buSzPts val="1800"/>
              <a:buFont typeface="Helvetica Neue"/>
              <a:buNone/>
              <a:defRPr sz="18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1400"/>
              <a:buNone/>
              <a:defRPr>
                <a:solidFill>
                  <a:srgbClr val="FFFFFF"/>
                </a:solidFill>
              </a:defRPr>
            </a:lvl2pPr>
            <a:lvl3pPr lvl="2" rtl="0">
              <a:lnSpc>
                <a:spcPct val="80000"/>
              </a:lnSpc>
              <a:spcBef>
                <a:spcPts val="0"/>
              </a:spcBef>
              <a:spcAft>
                <a:spcPts val="0"/>
              </a:spcAft>
              <a:buClr>
                <a:srgbClr val="FFFFFF"/>
              </a:buClr>
              <a:buSzPts val="1400"/>
              <a:buNone/>
              <a:defRPr>
                <a:solidFill>
                  <a:srgbClr val="FFFFFF"/>
                </a:solidFill>
              </a:defRPr>
            </a:lvl3pPr>
            <a:lvl4pPr lvl="3" rtl="0">
              <a:lnSpc>
                <a:spcPct val="80000"/>
              </a:lnSpc>
              <a:spcBef>
                <a:spcPts val="0"/>
              </a:spcBef>
              <a:spcAft>
                <a:spcPts val="0"/>
              </a:spcAft>
              <a:buClr>
                <a:srgbClr val="FFFFFF"/>
              </a:buClr>
              <a:buSzPts val="1400"/>
              <a:buNone/>
              <a:defRPr>
                <a:solidFill>
                  <a:srgbClr val="FFFFFF"/>
                </a:solidFill>
              </a:defRPr>
            </a:lvl4pPr>
            <a:lvl5pPr lvl="4" rtl="0">
              <a:lnSpc>
                <a:spcPct val="80000"/>
              </a:lnSpc>
              <a:spcBef>
                <a:spcPts val="0"/>
              </a:spcBef>
              <a:spcAft>
                <a:spcPts val="0"/>
              </a:spcAft>
              <a:buClr>
                <a:srgbClr val="FFFFFF"/>
              </a:buClr>
              <a:buSzPts val="1400"/>
              <a:buNone/>
              <a:defRPr>
                <a:solidFill>
                  <a:srgbClr val="FFFFFF"/>
                </a:solidFill>
              </a:defRPr>
            </a:lvl5pPr>
            <a:lvl6pPr lvl="5" rtl="0">
              <a:lnSpc>
                <a:spcPct val="80000"/>
              </a:lnSpc>
              <a:spcBef>
                <a:spcPts val="0"/>
              </a:spcBef>
              <a:spcAft>
                <a:spcPts val="0"/>
              </a:spcAft>
              <a:buClr>
                <a:srgbClr val="FFFFFF"/>
              </a:buClr>
              <a:buSzPts val="1400"/>
              <a:buNone/>
              <a:defRPr>
                <a:solidFill>
                  <a:srgbClr val="FFFFFF"/>
                </a:solidFill>
              </a:defRPr>
            </a:lvl6pPr>
            <a:lvl7pPr lvl="6" rtl="0">
              <a:lnSpc>
                <a:spcPct val="80000"/>
              </a:lnSpc>
              <a:spcBef>
                <a:spcPts val="0"/>
              </a:spcBef>
              <a:spcAft>
                <a:spcPts val="0"/>
              </a:spcAft>
              <a:buClr>
                <a:srgbClr val="FFFFFF"/>
              </a:buClr>
              <a:buSzPts val="1400"/>
              <a:buNone/>
              <a:defRPr>
                <a:solidFill>
                  <a:srgbClr val="FFFFFF"/>
                </a:solidFill>
              </a:defRPr>
            </a:lvl7pPr>
            <a:lvl8pPr lvl="7" rtl="0">
              <a:lnSpc>
                <a:spcPct val="80000"/>
              </a:lnSpc>
              <a:spcBef>
                <a:spcPts val="0"/>
              </a:spcBef>
              <a:spcAft>
                <a:spcPts val="0"/>
              </a:spcAft>
              <a:buClr>
                <a:srgbClr val="FFFFFF"/>
              </a:buClr>
              <a:buSzPts val="1400"/>
              <a:buNone/>
              <a:defRPr>
                <a:solidFill>
                  <a:srgbClr val="FFFFFF"/>
                </a:solidFill>
              </a:defRPr>
            </a:lvl8pPr>
            <a:lvl9pPr lvl="8" rtl="0">
              <a:lnSpc>
                <a:spcPct val="80000"/>
              </a:lnSpc>
              <a:spcBef>
                <a:spcPts val="0"/>
              </a:spcBef>
              <a:spcAft>
                <a:spcPts val="0"/>
              </a:spcAft>
              <a:buClr>
                <a:srgbClr val="FFFFFF"/>
              </a:buClr>
              <a:buSzPts val="1400"/>
              <a:buNone/>
              <a:defRPr>
                <a:solidFill>
                  <a:srgbClr val="FFFFFF"/>
                </a:solidFill>
              </a:defRPr>
            </a:lvl9pPr>
          </a:lstStyle>
          <a:p>
            <a:endParaRPr/>
          </a:p>
        </p:txBody>
      </p:sp>
      <p:sp>
        <p:nvSpPr>
          <p:cNvPr id="454" name="Google Shape;454;p73"/>
          <p:cNvSpPr txBox="1">
            <a:spLocks noGrp="1"/>
          </p:cNvSpPr>
          <p:nvPr>
            <p:ph type="body" idx="3"/>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55" name="Google Shape;455;p73"/>
          <p:cNvSpPr txBox="1">
            <a:spLocks noGrp="1"/>
          </p:cNvSpPr>
          <p:nvPr>
            <p:ph type="body" idx="4"/>
          </p:nvPr>
        </p:nvSpPr>
        <p:spPr>
          <a:xfrm>
            <a:off x="482087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3 Line • Title+Text • Dark">
  <p:cSld name="CUSTOM_9_1_2_3">
    <p:bg>
      <p:bgPr>
        <a:solidFill>
          <a:srgbClr val="000000"/>
        </a:solidFill>
        <a:effectLst/>
      </p:bgPr>
    </p:bg>
    <p:spTree>
      <p:nvGrpSpPr>
        <p:cNvPr id="1" name="Shape 456"/>
        <p:cNvGrpSpPr/>
        <p:nvPr/>
      </p:nvGrpSpPr>
      <p:grpSpPr>
        <a:xfrm>
          <a:off x="0" y="0"/>
          <a:ext cx="0" cy="0"/>
          <a:chOff x="0" y="0"/>
          <a:chExt cx="0" cy="0"/>
        </a:xfrm>
      </p:grpSpPr>
      <p:sp>
        <p:nvSpPr>
          <p:cNvPr id="457" name="Google Shape;457;p74"/>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58" name="Google Shape;458;p74"/>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59" name="Google Shape;459;p74"/>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60" name="Google Shape;460;p74"/>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cxnSp>
        <p:nvCxnSpPr>
          <p:cNvPr id="461" name="Google Shape;461;p74"/>
          <p:cNvCxnSpPr/>
          <p:nvPr/>
        </p:nvCxnSpPr>
        <p:spPr>
          <a:xfrm>
            <a:off x="-2375" y="789750"/>
            <a:ext cx="9149100" cy="0"/>
          </a:xfrm>
          <a:prstGeom prst="straightConnector1">
            <a:avLst/>
          </a:prstGeom>
          <a:noFill/>
          <a:ln w="19050" cap="flat" cmpd="sng">
            <a:solidFill>
              <a:srgbClr val="FFFFFF"/>
            </a:solidFill>
            <a:prstDash val="solid"/>
            <a:miter lim="800000"/>
            <a:headEnd type="none" w="sm" len="sm"/>
            <a:tailEnd type="none" w="sm" len="sm"/>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4 Line • Title+Text • Dark Pink">
  <p:cSld name="CUSTOM_9_1_2_2_2">
    <p:bg>
      <p:bgPr>
        <a:solidFill>
          <a:srgbClr val="000000"/>
        </a:solidFill>
        <a:effectLst/>
      </p:bgPr>
    </p:bg>
    <p:spTree>
      <p:nvGrpSpPr>
        <p:cNvPr id="1" name="Shape 462"/>
        <p:cNvGrpSpPr/>
        <p:nvPr/>
      </p:nvGrpSpPr>
      <p:grpSpPr>
        <a:xfrm>
          <a:off x="0" y="0"/>
          <a:ext cx="0" cy="0"/>
          <a:chOff x="0" y="0"/>
          <a:chExt cx="0" cy="0"/>
        </a:xfrm>
      </p:grpSpPr>
      <p:pic>
        <p:nvPicPr>
          <p:cNvPr id="463" name="Google Shape;463;p75"/>
          <p:cNvPicPr preferRelativeResize="0"/>
          <p:nvPr/>
        </p:nvPicPr>
        <p:blipFill>
          <a:blip r:embed="rId2">
            <a:alphaModFix/>
          </a:blip>
          <a:stretch>
            <a:fillRect/>
          </a:stretch>
        </p:blipFill>
        <p:spPr>
          <a:xfrm>
            <a:off x="1" y="-1397"/>
            <a:ext cx="9143999" cy="5146294"/>
          </a:xfrm>
          <a:prstGeom prst="rect">
            <a:avLst/>
          </a:prstGeom>
          <a:noFill/>
          <a:ln>
            <a:noFill/>
          </a:ln>
        </p:spPr>
      </p:pic>
      <p:sp>
        <p:nvSpPr>
          <p:cNvPr id="464" name="Google Shape;464;p75"/>
          <p:cNvSpPr txBox="1">
            <a:spLocks noGrp="1"/>
          </p:cNvSpPr>
          <p:nvPr>
            <p:ph type="title"/>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65" name="Google Shape;465;p75"/>
          <p:cNvSpPr txBox="1">
            <a:spLocks noGrp="1"/>
          </p:cNvSpPr>
          <p:nvPr>
            <p:ph type="title" idx="2"/>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66" name="Google Shape;466;p75"/>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67" name="Google Shape;467;p75"/>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cxnSp>
        <p:nvCxnSpPr>
          <p:cNvPr id="468" name="Google Shape;468;p75"/>
          <p:cNvCxnSpPr/>
          <p:nvPr/>
        </p:nvCxnSpPr>
        <p:spPr>
          <a:xfrm>
            <a:off x="-2375" y="789750"/>
            <a:ext cx="9149100" cy="0"/>
          </a:xfrm>
          <a:prstGeom prst="straightConnector1">
            <a:avLst/>
          </a:prstGeom>
          <a:noFill/>
          <a:ln w="19050" cap="flat" cmpd="sng">
            <a:solidFill>
              <a:srgbClr val="FFFFFF"/>
            </a:solidFill>
            <a:prstDash val="solid"/>
            <a:miter lim="800000"/>
            <a:headEnd type="none" w="sm" len="sm"/>
            <a:tailEnd type="none" w="sm" len="sm"/>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5 Line • Title+Text • Dark Yellow">
  <p:cSld name="CUSTOM_9_1_2_2_1_1">
    <p:bg>
      <p:bgPr>
        <a:blipFill>
          <a:blip r:embed="rId2">
            <a:alphaModFix/>
          </a:blip>
          <a:stretch>
            <a:fillRect/>
          </a:stretch>
        </a:blipFill>
        <a:effectLst/>
      </p:bgPr>
    </p:bg>
    <p:spTree>
      <p:nvGrpSpPr>
        <p:cNvPr id="1" name="Shape 469"/>
        <p:cNvGrpSpPr/>
        <p:nvPr/>
      </p:nvGrpSpPr>
      <p:grpSpPr>
        <a:xfrm>
          <a:off x="0" y="0"/>
          <a:ext cx="0" cy="0"/>
          <a:chOff x="0" y="0"/>
          <a:chExt cx="0" cy="0"/>
        </a:xfrm>
      </p:grpSpPr>
      <p:sp>
        <p:nvSpPr>
          <p:cNvPr id="470" name="Google Shape;470;p7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1pPr>
            <a:lvl2pPr lvl="1"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2pPr>
            <a:lvl3pPr lvl="2"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3pPr>
            <a:lvl4pPr lvl="3"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4pPr>
            <a:lvl5pPr lvl="4"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5pPr>
            <a:lvl6pPr lvl="5"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6pPr>
            <a:lvl7pPr lvl="6"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7pPr>
            <a:lvl8pPr lvl="7"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8pPr>
            <a:lvl9pPr lvl="8" rtl="0">
              <a:lnSpc>
                <a:spcPct val="80000"/>
              </a:lnSpc>
              <a:spcBef>
                <a:spcPts val="0"/>
              </a:spcBef>
              <a:spcAft>
                <a:spcPts val="0"/>
              </a:spcAft>
              <a:buClr>
                <a:srgbClr val="FFFFFF"/>
              </a:buClr>
              <a:buSzPts val="3000"/>
              <a:buFont typeface="Helvetica Neue"/>
              <a:buNone/>
              <a:defRPr sz="3000">
                <a:solidFill>
                  <a:srgbClr val="FFFFFF"/>
                </a:solidFill>
                <a:latin typeface="Helvetica Neue"/>
                <a:ea typeface="Helvetica Neue"/>
                <a:cs typeface="Helvetica Neue"/>
                <a:sym typeface="Helvetica Neue"/>
              </a:defRPr>
            </a:lvl9pPr>
          </a:lstStyle>
          <a:p>
            <a:endParaRPr/>
          </a:p>
        </p:txBody>
      </p:sp>
      <p:sp>
        <p:nvSpPr>
          <p:cNvPr id="471" name="Google Shape;471;p76"/>
          <p:cNvSpPr txBox="1">
            <a:spLocks noGrp="1"/>
          </p:cNvSpPr>
          <p:nvPr>
            <p:ph type="title" idx="2"/>
          </p:nvPr>
        </p:nvSpPr>
        <p:spPr>
          <a:xfrm>
            <a:off x="263277" y="4793300"/>
            <a:ext cx="86922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72" name="Google Shape;472;p76"/>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sp>
        <p:nvSpPr>
          <p:cNvPr id="473" name="Google Shape;473;p76"/>
          <p:cNvSpPr txBox="1">
            <a:spLocks noGrp="1"/>
          </p:cNvSpPr>
          <p:nvPr>
            <p:ph type="body" idx="3"/>
          </p:nvPr>
        </p:nvSpPr>
        <p:spPr>
          <a:xfrm>
            <a:off x="482087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1pPr>
            <a:lvl2pPr marL="914400" lvl="1"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2pPr>
            <a:lvl3pPr marL="1371600" lvl="2"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3pPr>
            <a:lvl4pPr marL="1828800" lvl="3"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4pPr>
            <a:lvl5pPr marL="2286000" lvl="4"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5pPr>
            <a:lvl6pPr marL="2743200" lvl="5"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6pPr>
            <a:lvl7pPr marL="3200400" lvl="6"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7pPr>
            <a:lvl8pPr marL="3657600" lvl="7"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8pPr>
            <a:lvl9pPr marL="4114800" lvl="8" indent="-342900" rtl="0">
              <a:lnSpc>
                <a:spcPct val="90000"/>
              </a:lnSpc>
              <a:spcBef>
                <a:spcPts val="0"/>
              </a:spcBef>
              <a:spcAft>
                <a:spcPts val="0"/>
              </a:spcAft>
              <a:buClr>
                <a:srgbClr val="FFFFFF"/>
              </a:buClr>
              <a:buSzPts val="1800"/>
              <a:buFont typeface="Helvetica Neue"/>
              <a:buChar char="■"/>
              <a:defRPr sz="1800">
                <a:solidFill>
                  <a:srgbClr val="FFFFFF"/>
                </a:solidFill>
                <a:latin typeface="Helvetica Neue"/>
                <a:ea typeface="Helvetica Neue"/>
                <a:cs typeface="Helvetica Neue"/>
                <a:sym typeface="Helvetica Neue"/>
              </a:defRPr>
            </a:lvl9pPr>
          </a:lstStyle>
          <a:p>
            <a:endParaRPr/>
          </a:p>
        </p:txBody>
      </p:sp>
      <p:cxnSp>
        <p:nvCxnSpPr>
          <p:cNvPr id="474" name="Google Shape;474;p76"/>
          <p:cNvCxnSpPr/>
          <p:nvPr/>
        </p:nvCxnSpPr>
        <p:spPr>
          <a:xfrm>
            <a:off x="-2375" y="789750"/>
            <a:ext cx="9149100" cy="0"/>
          </a:xfrm>
          <a:prstGeom prst="straightConnector1">
            <a:avLst/>
          </a:prstGeom>
          <a:noFill/>
          <a:ln w="19050" cap="flat" cmpd="sng">
            <a:solidFill>
              <a:srgbClr val="FFFFFF"/>
            </a:solidFill>
            <a:prstDash val="solid"/>
            <a:miter lim="800000"/>
            <a:headEnd type="none" w="sm" len="sm"/>
            <a:tailEnd type="none" w="sm" len="sm"/>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6 Image Grid • Title+Subtitle+Text">
  <p:cSld name="CUSTOM_17">
    <p:spTree>
      <p:nvGrpSpPr>
        <p:cNvPr id="1" name="Shape 475"/>
        <p:cNvGrpSpPr/>
        <p:nvPr/>
      </p:nvGrpSpPr>
      <p:grpSpPr>
        <a:xfrm>
          <a:off x="0" y="0"/>
          <a:ext cx="0" cy="0"/>
          <a:chOff x="0" y="0"/>
          <a:chExt cx="0" cy="0"/>
        </a:xfrm>
      </p:grpSpPr>
      <p:pic>
        <p:nvPicPr>
          <p:cNvPr id="476" name="Google Shape;476;p77"/>
          <p:cNvPicPr preferRelativeResize="0"/>
          <p:nvPr/>
        </p:nvPicPr>
        <p:blipFill rotWithShape="1">
          <a:blip r:embed="rId2">
            <a:alphaModFix/>
          </a:blip>
          <a:srcRect t="1105" b="1095"/>
          <a:stretch/>
        </p:blipFill>
        <p:spPr>
          <a:xfrm>
            <a:off x="3296" y="0"/>
            <a:ext cx="4562499" cy="5143499"/>
          </a:xfrm>
          <a:prstGeom prst="rect">
            <a:avLst/>
          </a:prstGeom>
          <a:noFill/>
          <a:ln>
            <a:noFill/>
          </a:ln>
        </p:spPr>
      </p:pic>
      <p:pic>
        <p:nvPicPr>
          <p:cNvPr id="477" name="Google Shape;477;p77"/>
          <p:cNvPicPr preferRelativeResize="0"/>
          <p:nvPr/>
        </p:nvPicPr>
        <p:blipFill rotWithShape="1">
          <a:blip r:embed="rId3">
            <a:alphaModFix/>
          </a:blip>
          <a:srcRect r="11016"/>
          <a:stretch/>
        </p:blipFill>
        <p:spPr>
          <a:xfrm>
            <a:off x="4564200" y="0"/>
            <a:ext cx="4579800" cy="5146800"/>
          </a:xfrm>
          <a:prstGeom prst="rect">
            <a:avLst/>
          </a:prstGeom>
          <a:noFill/>
          <a:ln>
            <a:noFill/>
          </a:ln>
        </p:spPr>
      </p:pic>
      <p:cxnSp>
        <p:nvCxnSpPr>
          <p:cNvPr id="478" name="Google Shape;478;p77"/>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479" name="Google Shape;479;p77"/>
          <p:cNvSpPr txBox="1">
            <a:spLocks noGrp="1"/>
          </p:cNvSpPr>
          <p:nvPr>
            <p:ph type="title"/>
          </p:nvPr>
        </p:nvSpPr>
        <p:spPr>
          <a:xfrm>
            <a:off x="251625" y="249800"/>
            <a:ext cx="40719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480" name="Google Shape;480;p77"/>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81" name="Google Shape;481;p77"/>
          <p:cNvSpPr txBox="1">
            <a:spLocks noGrp="1"/>
          </p:cNvSpPr>
          <p:nvPr>
            <p:ph type="title" idx="2"/>
          </p:nvPr>
        </p:nvSpPr>
        <p:spPr>
          <a:xfrm>
            <a:off x="257057" y="4793300"/>
            <a:ext cx="40518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82" name="Google Shape;482;p77"/>
          <p:cNvSpPr txBox="1">
            <a:spLocks noGrp="1"/>
          </p:cNvSpPr>
          <p:nvPr>
            <p:ph type="subTitle" idx="3"/>
          </p:nvPr>
        </p:nvSpPr>
        <p:spPr>
          <a:xfrm>
            <a:off x="255879" y="706100"/>
            <a:ext cx="40518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7 Gradient Grid • Full Title+Text">
  <p:cSld name="CUSTOM_12">
    <p:spTree>
      <p:nvGrpSpPr>
        <p:cNvPr id="1" name="Shape 483"/>
        <p:cNvGrpSpPr/>
        <p:nvPr/>
      </p:nvGrpSpPr>
      <p:grpSpPr>
        <a:xfrm>
          <a:off x="0" y="0"/>
          <a:ext cx="0" cy="0"/>
          <a:chOff x="0" y="0"/>
          <a:chExt cx="0" cy="0"/>
        </a:xfrm>
      </p:grpSpPr>
      <p:pic>
        <p:nvPicPr>
          <p:cNvPr id="484" name="Google Shape;484;p78"/>
          <p:cNvPicPr preferRelativeResize="0"/>
          <p:nvPr/>
        </p:nvPicPr>
        <p:blipFill>
          <a:blip r:embed="rId2">
            <a:alphaModFix/>
          </a:blip>
          <a:stretch>
            <a:fillRect/>
          </a:stretch>
        </p:blipFill>
        <p:spPr>
          <a:xfrm>
            <a:off x="4578200" y="789750"/>
            <a:ext cx="4591749" cy="4360698"/>
          </a:xfrm>
          <a:prstGeom prst="rect">
            <a:avLst/>
          </a:prstGeom>
          <a:noFill/>
          <a:ln>
            <a:noFill/>
          </a:ln>
        </p:spPr>
      </p:pic>
      <p:sp>
        <p:nvSpPr>
          <p:cNvPr id="485" name="Google Shape;485;p78"/>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486" name="Google Shape;486;p78"/>
          <p:cNvSpPr txBox="1">
            <a:spLocks noGrp="1"/>
          </p:cNvSpPr>
          <p:nvPr>
            <p:ph type="title" idx="2"/>
          </p:nvPr>
        </p:nvSpPr>
        <p:spPr>
          <a:xfrm>
            <a:off x="263276" y="4793300"/>
            <a:ext cx="40611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487" name="Google Shape;487;p78"/>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488" name="Google Shape;488;p78"/>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
        <p:nvSpPr>
          <p:cNvPr id="489" name="Google Shape;489;p78"/>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8 Gradient Grid • FullTitle+Subtitle+Text">
  <p:cSld name="CUSTOM_12_1">
    <p:spTree>
      <p:nvGrpSpPr>
        <p:cNvPr id="1" name="Shape 490"/>
        <p:cNvGrpSpPr/>
        <p:nvPr/>
      </p:nvGrpSpPr>
      <p:grpSpPr>
        <a:xfrm>
          <a:off x="0" y="0"/>
          <a:ext cx="0" cy="0"/>
          <a:chOff x="0" y="0"/>
          <a:chExt cx="0" cy="0"/>
        </a:xfrm>
      </p:grpSpPr>
      <p:pic>
        <p:nvPicPr>
          <p:cNvPr id="491" name="Google Shape;491;p79"/>
          <p:cNvPicPr preferRelativeResize="0"/>
          <p:nvPr/>
        </p:nvPicPr>
        <p:blipFill>
          <a:blip r:embed="rId2">
            <a:alphaModFix/>
          </a:blip>
          <a:stretch>
            <a:fillRect/>
          </a:stretch>
        </p:blipFill>
        <p:spPr>
          <a:xfrm>
            <a:off x="4578200" y="1148450"/>
            <a:ext cx="4591749" cy="4002001"/>
          </a:xfrm>
          <a:prstGeom prst="rect">
            <a:avLst/>
          </a:prstGeom>
          <a:noFill/>
          <a:ln>
            <a:noFill/>
          </a:ln>
        </p:spPr>
      </p:pic>
      <p:sp>
        <p:nvSpPr>
          <p:cNvPr id="492" name="Google Shape;492;p79"/>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493" name="Google Shape;493;p79"/>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494" name="Google Shape;494;p79"/>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cxnSp>
        <p:nvCxnSpPr>
          <p:cNvPr id="495" name="Google Shape;495;p79"/>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
        <p:nvSpPr>
          <p:cNvPr id="496" name="Google Shape;496;p79"/>
          <p:cNvSpPr txBox="1">
            <a:spLocks noGrp="1"/>
          </p:cNvSpPr>
          <p:nvPr>
            <p:ph type="title" idx="2"/>
          </p:nvPr>
        </p:nvSpPr>
        <p:spPr>
          <a:xfrm>
            <a:off x="263276" y="4793300"/>
            <a:ext cx="40611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497" name="Google Shape;497;p79"/>
          <p:cNvSpPr txBox="1">
            <a:spLocks noGrp="1"/>
          </p:cNvSpPr>
          <p:nvPr>
            <p:ph type="body" idx="3"/>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9 Gradient Grid • Title+Subtitle+Text">
  <p:cSld name="CUSTOM_13_1">
    <p:spTree>
      <p:nvGrpSpPr>
        <p:cNvPr id="1" name="Shape 498"/>
        <p:cNvGrpSpPr/>
        <p:nvPr/>
      </p:nvGrpSpPr>
      <p:grpSpPr>
        <a:xfrm>
          <a:off x="0" y="0"/>
          <a:ext cx="0" cy="0"/>
          <a:chOff x="0" y="0"/>
          <a:chExt cx="0" cy="0"/>
        </a:xfrm>
      </p:grpSpPr>
      <p:pic>
        <p:nvPicPr>
          <p:cNvPr id="499" name="Google Shape;499;p80"/>
          <p:cNvPicPr preferRelativeResize="0"/>
          <p:nvPr/>
        </p:nvPicPr>
        <p:blipFill>
          <a:blip r:embed="rId2">
            <a:alphaModFix/>
          </a:blip>
          <a:stretch>
            <a:fillRect/>
          </a:stretch>
        </p:blipFill>
        <p:spPr>
          <a:xfrm>
            <a:off x="4578200" y="-1650"/>
            <a:ext cx="4591749" cy="5152101"/>
          </a:xfrm>
          <a:prstGeom prst="rect">
            <a:avLst/>
          </a:prstGeom>
          <a:noFill/>
          <a:ln>
            <a:noFill/>
          </a:ln>
        </p:spPr>
      </p:pic>
      <p:sp>
        <p:nvSpPr>
          <p:cNvPr id="500" name="Google Shape;500;p80"/>
          <p:cNvSpPr txBox="1">
            <a:spLocks noGrp="1"/>
          </p:cNvSpPr>
          <p:nvPr>
            <p:ph type="title"/>
          </p:nvPr>
        </p:nvSpPr>
        <p:spPr>
          <a:xfrm>
            <a:off x="251625" y="249800"/>
            <a:ext cx="40719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01" name="Google Shape;501;p80"/>
          <p:cNvSpPr txBox="1">
            <a:spLocks noGrp="1"/>
          </p:cNvSpPr>
          <p:nvPr>
            <p:ph type="title" idx="2"/>
          </p:nvPr>
        </p:nvSpPr>
        <p:spPr>
          <a:xfrm>
            <a:off x="263276" y="4793300"/>
            <a:ext cx="40719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502" name="Google Shape;502;p80"/>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503" name="Google Shape;503;p80"/>
          <p:cNvSpPr txBox="1">
            <a:spLocks noGrp="1"/>
          </p:cNvSpPr>
          <p:nvPr>
            <p:ph type="subTitle" idx="3"/>
          </p:nvPr>
        </p:nvSpPr>
        <p:spPr>
          <a:xfrm>
            <a:off x="255879" y="706100"/>
            <a:ext cx="40518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504" name="Google Shape;504;p80"/>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0 Highlight • Title+Subtitle">
  <p:cSld name="CUSTOM_13_1_2">
    <p:spTree>
      <p:nvGrpSpPr>
        <p:cNvPr id="1" name="Shape 505"/>
        <p:cNvGrpSpPr/>
        <p:nvPr/>
      </p:nvGrpSpPr>
      <p:grpSpPr>
        <a:xfrm>
          <a:off x="0" y="0"/>
          <a:ext cx="0" cy="0"/>
          <a:chOff x="0" y="0"/>
          <a:chExt cx="0" cy="0"/>
        </a:xfrm>
      </p:grpSpPr>
      <p:pic>
        <p:nvPicPr>
          <p:cNvPr id="506" name="Google Shape;506;p81"/>
          <p:cNvPicPr preferRelativeResize="0"/>
          <p:nvPr/>
        </p:nvPicPr>
        <p:blipFill>
          <a:blip r:embed="rId2">
            <a:alphaModFix/>
          </a:blip>
          <a:stretch>
            <a:fillRect/>
          </a:stretch>
        </p:blipFill>
        <p:spPr>
          <a:xfrm>
            <a:off x="-34700" y="1149275"/>
            <a:ext cx="9193874" cy="4001174"/>
          </a:xfrm>
          <a:prstGeom prst="rect">
            <a:avLst/>
          </a:prstGeom>
          <a:noFill/>
          <a:ln>
            <a:noFill/>
          </a:ln>
        </p:spPr>
      </p:pic>
      <p:sp>
        <p:nvSpPr>
          <p:cNvPr id="507" name="Google Shape;507;p81"/>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08" name="Google Shape;508;p81"/>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509" name="Google Shape;509;p81"/>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1 Highlight • Title">
  <p:cSld name="CUSTOM_13_1_2_1">
    <p:spTree>
      <p:nvGrpSpPr>
        <p:cNvPr id="1" name="Shape 510"/>
        <p:cNvGrpSpPr/>
        <p:nvPr/>
      </p:nvGrpSpPr>
      <p:grpSpPr>
        <a:xfrm>
          <a:off x="0" y="0"/>
          <a:ext cx="0" cy="0"/>
          <a:chOff x="0" y="0"/>
          <a:chExt cx="0" cy="0"/>
        </a:xfrm>
      </p:grpSpPr>
      <p:pic>
        <p:nvPicPr>
          <p:cNvPr id="511" name="Google Shape;511;p82"/>
          <p:cNvPicPr preferRelativeResize="0"/>
          <p:nvPr/>
        </p:nvPicPr>
        <p:blipFill>
          <a:blip r:embed="rId2">
            <a:alphaModFix/>
          </a:blip>
          <a:stretch>
            <a:fillRect/>
          </a:stretch>
        </p:blipFill>
        <p:spPr>
          <a:xfrm>
            <a:off x="-34700" y="803050"/>
            <a:ext cx="9193874" cy="4347402"/>
          </a:xfrm>
          <a:prstGeom prst="rect">
            <a:avLst/>
          </a:prstGeom>
          <a:noFill/>
          <a:ln>
            <a:noFill/>
          </a:ln>
        </p:spPr>
      </p:pic>
      <p:sp>
        <p:nvSpPr>
          <p:cNvPr id="512" name="Google Shape;512;p82"/>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cxnSp>
        <p:nvCxnSpPr>
          <p:cNvPr id="513" name="Google Shape;513;p82"/>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2 Highlight • Title">
  <p:cSld name="CUSTOM_13_1_1_1">
    <p:bg>
      <p:bgPr>
        <a:blipFill>
          <a:blip r:embed="rId2">
            <a:alphaModFix/>
          </a:blip>
          <a:stretch>
            <a:fillRect/>
          </a:stretch>
        </a:blipFill>
        <a:effectLst/>
      </p:bgPr>
    </p:bg>
    <p:spTree>
      <p:nvGrpSpPr>
        <p:cNvPr id="1" name="Shape 514"/>
        <p:cNvGrpSpPr/>
        <p:nvPr/>
      </p:nvGrpSpPr>
      <p:grpSpPr>
        <a:xfrm>
          <a:off x="0" y="0"/>
          <a:ext cx="0" cy="0"/>
          <a:chOff x="0" y="0"/>
          <a:chExt cx="0" cy="0"/>
        </a:xfrm>
      </p:grpSpPr>
      <p:sp>
        <p:nvSpPr>
          <p:cNvPr id="515" name="Google Shape;515;p83"/>
          <p:cNvSpPr txBox="1">
            <a:spLocks noGrp="1"/>
          </p:cNvSpPr>
          <p:nvPr>
            <p:ph type="title"/>
          </p:nvPr>
        </p:nvSpPr>
        <p:spPr>
          <a:xfrm>
            <a:off x="251625" y="249800"/>
            <a:ext cx="5777700" cy="433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3 Highlight">
  <p:cSld name="CUSTOM_13_1_1_1_2">
    <p:bg>
      <p:bgPr>
        <a:blipFill>
          <a:blip r:embed="rId2">
            <a:alphaModFix/>
          </a:blip>
          <a:stretch>
            <a:fillRect/>
          </a:stretch>
        </a:blipFill>
        <a:effectLst/>
      </p:bgPr>
    </p:bg>
    <p:spTree>
      <p:nvGrpSpPr>
        <p:cNvPr id="1" name="Shape 516"/>
        <p:cNvGrpSpPr/>
        <p:nvPr/>
      </p:nvGrpSpPr>
      <p:grpSpPr>
        <a:xfrm>
          <a:off x="0" y="0"/>
          <a:ext cx="0" cy="0"/>
          <a:chOff x="0" y="0"/>
          <a:chExt cx="0" cy="0"/>
        </a:xfrm>
      </p:grpSpPr>
      <p:sp>
        <p:nvSpPr>
          <p:cNvPr id="517" name="Google Shape;517;p84"/>
          <p:cNvSpPr txBox="1">
            <a:spLocks noGrp="1"/>
          </p:cNvSpPr>
          <p:nvPr>
            <p:ph type="title"/>
          </p:nvPr>
        </p:nvSpPr>
        <p:spPr>
          <a:xfrm>
            <a:off x="400050" y="-100"/>
            <a:ext cx="8343600" cy="5143500"/>
          </a:xfrm>
          <a:prstGeom prst="rect">
            <a:avLst/>
          </a:prstGeom>
          <a:noFill/>
          <a:ln>
            <a:noFill/>
          </a:ln>
        </p:spPr>
        <p:txBody>
          <a:bodyPr spcFirstLastPara="1" wrap="square" lIns="0" tIns="0" rIns="0" bIns="0" anchor="ctr" anchorCtr="0">
            <a:noAutofit/>
          </a:bodyPr>
          <a:lstStyle>
            <a:lvl1pPr lvl="0"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1pPr>
            <a:lvl2pPr lvl="1"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2pPr>
            <a:lvl3pPr lvl="2"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3pPr>
            <a:lvl4pPr lvl="3"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4pPr>
            <a:lvl5pPr lvl="4"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5pPr>
            <a:lvl6pPr lvl="5"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6pPr>
            <a:lvl7pPr lvl="6"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7pPr>
            <a:lvl8pPr lvl="7"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8pPr>
            <a:lvl9pPr lvl="8" algn="ctr" rtl="0">
              <a:lnSpc>
                <a:spcPct val="80000"/>
              </a:lnSpc>
              <a:spcBef>
                <a:spcPts val="0"/>
              </a:spcBef>
              <a:spcAft>
                <a:spcPts val="0"/>
              </a:spcAft>
              <a:buSzPts val="4000"/>
              <a:buFont typeface="Helvetica Neue"/>
              <a:buNone/>
              <a:defRPr sz="4000">
                <a:latin typeface="Helvetica Neue"/>
                <a:ea typeface="Helvetica Neue"/>
                <a:cs typeface="Helvetica Neue"/>
                <a:sym typeface="Helvetica Neu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4 Device Grid 1 • FullTitle+Text">
  <p:cSld name="CUSTOM_13_1_1_1_2_1">
    <p:spTree>
      <p:nvGrpSpPr>
        <p:cNvPr id="1" name="Shape 518"/>
        <p:cNvGrpSpPr/>
        <p:nvPr/>
      </p:nvGrpSpPr>
      <p:grpSpPr>
        <a:xfrm>
          <a:off x="0" y="0"/>
          <a:ext cx="0" cy="0"/>
          <a:chOff x="0" y="0"/>
          <a:chExt cx="0" cy="0"/>
        </a:xfrm>
      </p:grpSpPr>
      <p:pic>
        <p:nvPicPr>
          <p:cNvPr id="519" name="Google Shape;519;p85"/>
          <p:cNvPicPr preferRelativeResize="0"/>
          <p:nvPr/>
        </p:nvPicPr>
        <p:blipFill>
          <a:blip r:embed="rId2">
            <a:alphaModFix/>
          </a:blip>
          <a:stretch>
            <a:fillRect/>
          </a:stretch>
        </p:blipFill>
        <p:spPr>
          <a:xfrm>
            <a:off x="4578200" y="789750"/>
            <a:ext cx="4591749" cy="4360698"/>
          </a:xfrm>
          <a:prstGeom prst="rect">
            <a:avLst/>
          </a:prstGeom>
          <a:noFill/>
          <a:ln>
            <a:noFill/>
          </a:ln>
        </p:spPr>
      </p:pic>
      <p:sp>
        <p:nvSpPr>
          <p:cNvPr id="520" name="Google Shape;520;p8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21" name="Google Shape;521;p85"/>
          <p:cNvSpPr txBox="1">
            <a:spLocks noGrp="1"/>
          </p:cNvSpPr>
          <p:nvPr>
            <p:ph type="title" idx="2"/>
          </p:nvPr>
        </p:nvSpPr>
        <p:spPr>
          <a:xfrm>
            <a:off x="263276" y="4793300"/>
            <a:ext cx="40611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522" name="Google Shape;522;p85"/>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523" name="Google Shape;523;p85"/>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
        <p:nvSpPr>
          <p:cNvPr id="524" name="Google Shape;524;p85"/>
          <p:cNvSpPr txBox="1">
            <a:spLocks noGrp="1"/>
          </p:cNvSpPr>
          <p:nvPr>
            <p:ph type="body" idx="1"/>
          </p:nvPr>
        </p:nvSpPr>
        <p:spPr>
          <a:xfrm>
            <a:off x="251225" y="1069300"/>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525" name="Google Shape;525;p85"/>
          <p:cNvPicPr preferRelativeResize="0"/>
          <p:nvPr/>
        </p:nvPicPr>
        <p:blipFill>
          <a:blip r:embed="rId3">
            <a:alphaModFix/>
          </a:blip>
          <a:stretch>
            <a:fillRect/>
          </a:stretch>
        </p:blipFill>
        <p:spPr>
          <a:xfrm rot="10800000">
            <a:off x="4766150" y="1309857"/>
            <a:ext cx="4963650" cy="3315702"/>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75 Device Grid 1 • FullTitle+Subtitle+Text">
  <p:cSld name="CUSTOM_13_1_1_1_2_1_1">
    <p:spTree>
      <p:nvGrpSpPr>
        <p:cNvPr id="1" name="Shape 526"/>
        <p:cNvGrpSpPr/>
        <p:nvPr/>
      </p:nvGrpSpPr>
      <p:grpSpPr>
        <a:xfrm>
          <a:off x="0" y="0"/>
          <a:ext cx="0" cy="0"/>
          <a:chOff x="0" y="0"/>
          <a:chExt cx="0" cy="0"/>
        </a:xfrm>
      </p:grpSpPr>
      <p:pic>
        <p:nvPicPr>
          <p:cNvPr id="527" name="Google Shape;527;p86"/>
          <p:cNvPicPr preferRelativeResize="0"/>
          <p:nvPr/>
        </p:nvPicPr>
        <p:blipFill>
          <a:blip r:embed="rId2">
            <a:alphaModFix/>
          </a:blip>
          <a:stretch>
            <a:fillRect/>
          </a:stretch>
        </p:blipFill>
        <p:spPr>
          <a:xfrm>
            <a:off x="4578200" y="1148450"/>
            <a:ext cx="4591749" cy="4002001"/>
          </a:xfrm>
          <a:prstGeom prst="rect">
            <a:avLst/>
          </a:prstGeom>
          <a:noFill/>
          <a:ln>
            <a:noFill/>
          </a:ln>
        </p:spPr>
      </p:pic>
      <p:sp>
        <p:nvSpPr>
          <p:cNvPr id="528" name="Google Shape;528;p86"/>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29" name="Google Shape;529;p86"/>
          <p:cNvSpPr txBox="1">
            <a:spLocks noGrp="1"/>
          </p:cNvSpPr>
          <p:nvPr>
            <p:ph type="subTitle" idx="1"/>
          </p:nvPr>
        </p:nvSpPr>
        <p:spPr>
          <a:xfrm>
            <a:off x="260750" y="706100"/>
            <a:ext cx="86922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cxnSp>
        <p:nvCxnSpPr>
          <p:cNvPr id="530" name="Google Shape;530;p86"/>
          <p:cNvCxnSpPr/>
          <p:nvPr/>
        </p:nvCxnSpPr>
        <p:spPr>
          <a:xfrm>
            <a:off x="0" y="1149273"/>
            <a:ext cx="9144000" cy="0"/>
          </a:xfrm>
          <a:prstGeom prst="straightConnector1">
            <a:avLst/>
          </a:prstGeom>
          <a:noFill/>
          <a:ln w="19050" cap="flat" cmpd="sng">
            <a:solidFill>
              <a:srgbClr val="000000"/>
            </a:solidFill>
            <a:prstDash val="solid"/>
            <a:miter lim="800000"/>
            <a:headEnd type="none" w="sm" len="sm"/>
            <a:tailEnd type="none" w="sm" len="sm"/>
          </a:ln>
        </p:spPr>
      </p:cxnSp>
      <p:sp>
        <p:nvSpPr>
          <p:cNvPr id="531" name="Google Shape;531;p86"/>
          <p:cNvSpPr txBox="1">
            <a:spLocks noGrp="1"/>
          </p:cNvSpPr>
          <p:nvPr>
            <p:ph type="title" idx="2"/>
          </p:nvPr>
        </p:nvSpPr>
        <p:spPr>
          <a:xfrm>
            <a:off x="263276" y="4793300"/>
            <a:ext cx="40611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cxnSp>
        <p:nvCxnSpPr>
          <p:cNvPr id="532" name="Google Shape;532;p86"/>
          <p:cNvCxnSpPr/>
          <p:nvPr/>
        </p:nvCxnSpPr>
        <p:spPr>
          <a:xfrm>
            <a:off x="4572000" y="1143000"/>
            <a:ext cx="0" cy="4002000"/>
          </a:xfrm>
          <a:prstGeom prst="straightConnector1">
            <a:avLst/>
          </a:prstGeom>
          <a:noFill/>
          <a:ln w="19050" cap="flat" cmpd="sng">
            <a:solidFill>
              <a:schemeClr val="dk1"/>
            </a:solidFill>
            <a:prstDash val="solid"/>
            <a:miter lim="800000"/>
            <a:headEnd type="none" w="sm" len="sm"/>
            <a:tailEnd type="none" w="sm" len="sm"/>
          </a:ln>
        </p:spPr>
      </p:cxnSp>
      <p:sp>
        <p:nvSpPr>
          <p:cNvPr id="533" name="Google Shape;533;p86"/>
          <p:cNvSpPr txBox="1">
            <a:spLocks noGrp="1"/>
          </p:cNvSpPr>
          <p:nvPr>
            <p:ph type="body" idx="3"/>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534" name="Google Shape;534;p86"/>
          <p:cNvPicPr preferRelativeResize="0"/>
          <p:nvPr/>
        </p:nvPicPr>
        <p:blipFill>
          <a:blip r:embed="rId3">
            <a:alphaModFix/>
          </a:blip>
          <a:stretch>
            <a:fillRect/>
          </a:stretch>
        </p:blipFill>
        <p:spPr>
          <a:xfrm rot="10800000">
            <a:off x="4766150" y="1309857"/>
            <a:ext cx="4963650" cy="331570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6 Device Grid 1 • Title+Subtitle+Text">
  <p:cSld name="CUSTOM_13_1_1_1_2_1_1_1">
    <p:spTree>
      <p:nvGrpSpPr>
        <p:cNvPr id="1" name="Shape 535"/>
        <p:cNvGrpSpPr/>
        <p:nvPr/>
      </p:nvGrpSpPr>
      <p:grpSpPr>
        <a:xfrm>
          <a:off x="0" y="0"/>
          <a:ext cx="0" cy="0"/>
          <a:chOff x="0" y="0"/>
          <a:chExt cx="0" cy="0"/>
        </a:xfrm>
      </p:grpSpPr>
      <p:pic>
        <p:nvPicPr>
          <p:cNvPr id="536" name="Google Shape;536;p87"/>
          <p:cNvPicPr preferRelativeResize="0"/>
          <p:nvPr/>
        </p:nvPicPr>
        <p:blipFill>
          <a:blip r:embed="rId2">
            <a:alphaModFix/>
          </a:blip>
          <a:stretch>
            <a:fillRect/>
          </a:stretch>
        </p:blipFill>
        <p:spPr>
          <a:xfrm>
            <a:off x="4578200" y="-1650"/>
            <a:ext cx="4591749" cy="5152101"/>
          </a:xfrm>
          <a:prstGeom prst="rect">
            <a:avLst/>
          </a:prstGeom>
          <a:noFill/>
          <a:ln>
            <a:noFill/>
          </a:ln>
        </p:spPr>
      </p:pic>
      <p:pic>
        <p:nvPicPr>
          <p:cNvPr id="537" name="Google Shape;537;p87"/>
          <p:cNvPicPr preferRelativeResize="0"/>
          <p:nvPr/>
        </p:nvPicPr>
        <p:blipFill rotWithShape="1">
          <a:blip r:embed="rId3">
            <a:alphaModFix/>
          </a:blip>
          <a:srcRect t="1105" b="1095"/>
          <a:stretch/>
        </p:blipFill>
        <p:spPr>
          <a:xfrm>
            <a:off x="3296" y="0"/>
            <a:ext cx="4562499" cy="5143499"/>
          </a:xfrm>
          <a:prstGeom prst="rect">
            <a:avLst/>
          </a:prstGeom>
          <a:noFill/>
          <a:ln>
            <a:noFill/>
          </a:ln>
        </p:spPr>
      </p:pic>
      <p:cxnSp>
        <p:nvCxnSpPr>
          <p:cNvPr id="538" name="Google Shape;538;p87"/>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539" name="Google Shape;539;p87"/>
          <p:cNvSpPr txBox="1">
            <a:spLocks noGrp="1"/>
          </p:cNvSpPr>
          <p:nvPr>
            <p:ph type="title"/>
          </p:nvPr>
        </p:nvSpPr>
        <p:spPr>
          <a:xfrm>
            <a:off x="251625" y="249800"/>
            <a:ext cx="40719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40" name="Google Shape;540;p87"/>
          <p:cNvSpPr txBox="1">
            <a:spLocks noGrp="1"/>
          </p:cNvSpPr>
          <p:nvPr>
            <p:ph type="title" idx="2"/>
          </p:nvPr>
        </p:nvSpPr>
        <p:spPr>
          <a:xfrm>
            <a:off x="263276" y="4793300"/>
            <a:ext cx="40719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541" name="Google Shape;541;p87"/>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542" name="Google Shape;542;p87"/>
          <p:cNvSpPr txBox="1">
            <a:spLocks noGrp="1"/>
          </p:cNvSpPr>
          <p:nvPr>
            <p:ph type="subTitle" idx="3"/>
          </p:nvPr>
        </p:nvSpPr>
        <p:spPr>
          <a:xfrm>
            <a:off x="255879" y="706100"/>
            <a:ext cx="40518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pic>
        <p:nvPicPr>
          <p:cNvPr id="543" name="Google Shape;543;p87"/>
          <p:cNvPicPr preferRelativeResize="0"/>
          <p:nvPr/>
        </p:nvPicPr>
        <p:blipFill>
          <a:blip r:embed="rId4">
            <a:alphaModFix/>
          </a:blip>
          <a:stretch>
            <a:fillRect/>
          </a:stretch>
        </p:blipFill>
        <p:spPr>
          <a:xfrm rot="10800000">
            <a:off x="4766150" y="890757"/>
            <a:ext cx="4963650" cy="3315702"/>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7 Device Grid 2 • Title+Subtitle+Text">
  <p:cSld name="CUSTOM_13_1_1_1_2_1_1_1_1">
    <p:spTree>
      <p:nvGrpSpPr>
        <p:cNvPr id="1" name="Shape 544"/>
        <p:cNvGrpSpPr/>
        <p:nvPr/>
      </p:nvGrpSpPr>
      <p:grpSpPr>
        <a:xfrm>
          <a:off x="0" y="0"/>
          <a:ext cx="0" cy="0"/>
          <a:chOff x="0" y="0"/>
          <a:chExt cx="0" cy="0"/>
        </a:xfrm>
      </p:grpSpPr>
      <p:pic>
        <p:nvPicPr>
          <p:cNvPr id="545" name="Google Shape;545;p88"/>
          <p:cNvPicPr preferRelativeResize="0"/>
          <p:nvPr/>
        </p:nvPicPr>
        <p:blipFill>
          <a:blip r:embed="rId2">
            <a:alphaModFix/>
          </a:blip>
          <a:stretch>
            <a:fillRect/>
          </a:stretch>
        </p:blipFill>
        <p:spPr>
          <a:xfrm>
            <a:off x="4578200" y="-1650"/>
            <a:ext cx="4591749" cy="5152101"/>
          </a:xfrm>
          <a:prstGeom prst="rect">
            <a:avLst/>
          </a:prstGeom>
          <a:noFill/>
          <a:ln>
            <a:noFill/>
          </a:ln>
        </p:spPr>
      </p:pic>
      <p:pic>
        <p:nvPicPr>
          <p:cNvPr id="546" name="Google Shape;546;p88"/>
          <p:cNvPicPr preferRelativeResize="0"/>
          <p:nvPr/>
        </p:nvPicPr>
        <p:blipFill rotWithShape="1">
          <a:blip r:embed="rId3">
            <a:alphaModFix/>
          </a:blip>
          <a:srcRect t="1105" b="1095"/>
          <a:stretch/>
        </p:blipFill>
        <p:spPr>
          <a:xfrm>
            <a:off x="3296" y="0"/>
            <a:ext cx="4562499" cy="5143499"/>
          </a:xfrm>
          <a:prstGeom prst="rect">
            <a:avLst/>
          </a:prstGeom>
          <a:noFill/>
          <a:ln>
            <a:noFill/>
          </a:ln>
        </p:spPr>
      </p:pic>
      <p:cxnSp>
        <p:nvCxnSpPr>
          <p:cNvPr id="547" name="Google Shape;547;p88"/>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548" name="Google Shape;548;p88"/>
          <p:cNvSpPr txBox="1">
            <a:spLocks noGrp="1"/>
          </p:cNvSpPr>
          <p:nvPr>
            <p:ph type="title"/>
          </p:nvPr>
        </p:nvSpPr>
        <p:spPr>
          <a:xfrm>
            <a:off x="251625" y="249800"/>
            <a:ext cx="40719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49" name="Google Shape;549;p88"/>
          <p:cNvSpPr txBox="1">
            <a:spLocks noGrp="1"/>
          </p:cNvSpPr>
          <p:nvPr>
            <p:ph type="title" idx="2"/>
          </p:nvPr>
        </p:nvSpPr>
        <p:spPr>
          <a:xfrm>
            <a:off x="263276" y="4793300"/>
            <a:ext cx="40719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550" name="Google Shape;550;p88"/>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551" name="Google Shape;551;p88"/>
          <p:cNvSpPr txBox="1">
            <a:spLocks noGrp="1"/>
          </p:cNvSpPr>
          <p:nvPr>
            <p:ph type="subTitle" idx="3"/>
          </p:nvPr>
        </p:nvSpPr>
        <p:spPr>
          <a:xfrm>
            <a:off x="255879" y="706100"/>
            <a:ext cx="40518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pic>
        <p:nvPicPr>
          <p:cNvPr id="552" name="Google Shape;552;p88"/>
          <p:cNvPicPr preferRelativeResize="0"/>
          <p:nvPr/>
        </p:nvPicPr>
        <p:blipFill>
          <a:blip r:embed="rId4">
            <a:alphaModFix/>
          </a:blip>
          <a:stretch>
            <a:fillRect/>
          </a:stretch>
        </p:blipFill>
        <p:spPr>
          <a:xfrm flipH="1">
            <a:off x="4943475" y="383525"/>
            <a:ext cx="3781426" cy="5784678"/>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8 Device Grid 3 • Title+Subtitle+Text">
  <p:cSld name="CUSTOM_13_1_1_1_2_1_1_1_1_1">
    <p:spTree>
      <p:nvGrpSpPr>
        <p:cNvPr id="1" name="Shape 553"/>
        <p:cNvGrpSpPr/>
        <p:nvPr/>
      </p:nvGrpSpPr>
      <p:grpSpPr>
        <a:xfrm>
          <a:off x="0" y="0"/>
          <a:ext cx="0" cy="0"/>
          <a:chOff x="0" y="0"/>
          <a:chExt cx="0" cy="0"/>
        </a:xfrm>
      </p:grpSpPr>
      <p:pic>
        <p:nvPicPr>
          <p:cNvPr id="554" name="Google Shape;554;p89"/>
          <p:cNvPicPr preferRelativeResize="0"/>
          <p:nvPr/>
        </p:nvPicPr>
        <p:blipFill>
          <a:blip r:embed="rId2">
            <a:alphaModFix/>
          </a:blip>
          <a:stretch>
            <a:fillRect/>
          </a:stretch>
        </p:blipFill>
        <p:spPr>
          <a:xfrm>
            <a:off x="4578200" y="-1650"/>
            <a:ext cx="4591749" cy="5152101"/>
          </a:xfrm>
          <a:prstGeom prst="rect">
            <a:avLst/>
          </a:prstGeom>
          <a:noFill/>
          <a:ln>
            <a:noFill/>
          </a:ln>
        </p:spPr>
      </p:pic>
      <p:pic>
        <p:nvPicPr>
          <p:cNvPr id="555" name="Google Shape;555;p89"/>
          <p:cNvPicPr preferRelativeResize="0"/>
          <p:nvPr/>
        </p:nvPicPr>
        <p:blipFill rotWithShape="1">
          <a:blip r:embed="rId3">
            <a:alphaModFix/>
          </a:blip>
          <a:srcRect t="1105" b="1095"/>
          <a:stretch/>
        </p:blipFill>
        <p:spPr>
          <a:xfrm>
            <a:off x="3296" y="0"/>
            <a:ext cx="4562499" cy="5143499"/>
          </a:xfrm>
          <a:prstGeom prst="rect">
            <a:avLst/>
          </a:prstGeom>
          <a:noFill/>
          <a:ln>
            <a:noFill/>
          </a:ln>
        </p:spPr>
      </p:pic>
      <p:cxnSp>
        <p:nvCxnSpPr>
          <p:cNvPr id="556" name="Google Shape;556;p89"/>
          <p:cNvCxnSpPr/>
          <p:nvPr/>
        </p:nvCxnSpPr>
        <p:spPr>
          <a:xfrm>
            <a:off x="4572000" y="-1650"/>
            <a:ext cx="0" cy="5146800"/>
          </a:xfrm>
          <a:prstGeom prst="straightConnector1">
            <a:avLst/>
          </a:prstGeom>
          <a:noFill/>
          <a:ln w="19050" cap="flat" cmpd="sng">
            <a:solidFill>
              <a:schemeClr val="dk1"/>
            </a:solidFill>
            <a:prstDash val="solid"/>
            <a:miter lim="800000"/>
            <a:headEnd type="none" w="sm" len="sm"/>
            <a:tailEnd type="none" w="sm" len="sm"/>
          </a:ln>
        </p:spPr>
      </p:cxnSp>
      <p:sp>
        <p:nvSpPr>
          <p:cNvPr id="557" name="Google Shape;557;p89"/>
          <p:cNvSpPr txBox="1">
            <a:spLocks noGrp="1"/>
          </p:cNvSpPr>
          <p:nvPr>
            <p:ph type="title"/>
          </p:nvPr>
        </p:nvSpPr>
        <p:spPr>
          <a:xfrm>
            <a:off x="251625" y="249800"/>
            <a:ext cx="40719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58" name="Google Shape;558;p89"/>
          <p:cNvSpPr txBox="1">
            <a:spLocks noGrp="1"/>
          </p:cNvSpPr>
          <p:nvPr>
            <p:ph type="title" idx="2"/>
          </p:nvPr>
        </p:nvSpPr>
        <p:spPr>
          <a:xfrm>
            <a:off x="263276" y="4793300"/>
            <a:ext cx="4071900" cy="230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rgbClr val="999999"/>
              </a:buClr>
              <a:buSzPts val="800"/>
              <a:buFont typeface="Helvetica Neue"/>
              <a:buNone/>
              <a:defRPr sz="800">
                <a:solidFill>
                  <a:srgbClr val="999999"/>
                </a:solidFill>
                <a:latin typeface="Helvetica Neue"/>
                <a:ea typeface="Helvetica Neue"/>
                <a:cs typeface="Helvetica Neue"/>
                <a:sym typeface="Helvetica Neue"/>
              </a:defRPr>
            </a:lvl1pPr>
            <a:lvl2pPr lvl="1"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2pPr>
            <a:lvl3pPr lvl="2"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3pPr>
            <a:lvl4pPr lvl="3"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4pPr>
            <a:lvl5pPr lvl="4"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5pPr>
            <a:lvl6pPr lvl="5"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6pPr>
            <a:lvl7pPr lvl="6"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7pPr>
            <a:lvl8pPr lvl="7"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8pPr>
            <a:lvl9pPr lvl="8" rtl="0">
              <a:lnSpc>
                <a:spcPct val="80000"/>
              </a:lnSpc>
              <a:spcBef>
                <a:spcPts val="0"/>
              </a:spcBef>
              <a:spcAft>
                <a:spcPts val="0"/>
              </a:spcAft>
              <a:buClr>
                <a:srgbClr val="FF3BA9"/>
              </a:buClr>
              <a:buSzPts val="2400"/>
              <a:buFont typeface="Helvetica Neue"/>
              <a:buNone/>
              <a:defRPr sz="2400">
                <a:solidFill>
                  <a:srgbClr val="FF3BA9"/>
                </a:solidFill>
                <a:latin typeface="Helvetica Neue"/>
                <a:ea typeface="Helvetica Neue"/>
                <a:cs typeface="Helvetica Neue"/>
                <a:sym typeface="Helvetica Neue"/>
              </a:defRPr>
            </a:lvl9pPr>
          </a:lstStyle>
          <a:p>
            <a:endParaRPr/>
          </a:p>
        </p:txBody>
      </p:sp>
      <p:sp>
        <p:nvSpPr>
          <p:cNvPr id="559" name="Google Shape;559;p89"/>
          <p:cNvSpPr txBox="1">
            <a:spLocks noGrp="1"/>
          </p:cNvSpPr>
          <p:nvPr>
            <p:ph type="body" idx="1"/>
          </p:nvPr>
        </p:nvSpPr>
        <p:spPr>
          <a:xfrm>
            <a:off x="251225" y="1421725"/>
            <a:ext cx="4071900" cy="31152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560" name="Google Shape;560;p89"/>
          <p:cNvSpPr txBox="1">
            <a:spLocks noGrp="1"/>
          </p:cNvSpPr>
          <p:nvPr>
            <p:ph type="subTitle" idx="3"/>
          </p:nvPr>
        </p:nvSpPr>
        <p:spPr>
          <a:xfrm>
            <a:off x="255879" y="706100"/>
            <a:ext cx="4051800" cy="271200"/>
          </a:xfrm>
          <a:prstGeom prst="rect">
            <a:avLst/>
          </a:prstGeom>
          <a:noFill/>
          <a:ln>
            <a:noFill/>
          </a:ln>
        </p:spPr>
        <p:txBody>
          <a:bodyPr spcFirstLastPara="1" wrap="square" lIns="0" tIns="0" rIns="0" bIns="0" anchor="t" anchorCtr="0">
            <a:noAutofit/>
          </a:bodyPr>
          <a:lstStyle>
            <a:lvl1pPr marL="0" marR="0" lvl="0" indent="-114300" algn="l" rtl="0">
              <a:lnSpc>
                <a:spcPct val="8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pic>
        <p:nvPicPr>
          <p:cNvPr id="561" name="Google Shape;561;p89"/>
          <p:cNvPicPr preferRelativeResize="0"/>
          <p:nvPr/>
        </p:nvPicPr>
        <p:blipFill>
          <a:blip r:embed="rId4">
            <a:alphaModFix/>
          </a:blip>
          <a:stretch>
            <a:fillRect/>
          </a:stretch>
        </p:blipFill>
        <p:spPr>
          <a:xfrm flipH="1">
            <a:off x="4288625" y="1228725"/>
            <a:ext cx="2931327" cy="4484223"/>
          </a:xfrm>
          <a:prstGeom prst="rect">
            <a:avLst/>
          </a:prstGeom>
          <a:noFill/>
          <a:ln>
            <a:noFill/>
          </a:ln>
        </p:spPr>
      </p:pic>
      <p:pic>
        <p:nvPicPr>
          <p:cNvPr id="562" name="Google Shape;562;p89"/>
          <p:cNvPicPr preferRelativeResize="0"/>
          <p:nvPr/>
        </p:nvPicPr>
        <p:blipFill>
          <a:blip r:embed="rId4">
            <a:alphaModFix/>
          </a:blip>
          <a:stretch>
            <a:fillRect/>
          </a:stretch>
        </p:blipFill>
        <p:spPr>
          <a:xfrm flipH="1">
            <a:off x="6441275" y="-609600"/>
            <a:ext cx="2931327" cy="4484223"/>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9 Large Device • Title">
  <p:cSld name="CUSTOM_13_1_1_1_2_1_1_1_1_1_1">
    <p:spTree>
      <p:nvGrpSpPr>
        <p:cNvPr id="1" name="Shape 563"/>
        <p:cNvGrpSpPr/>
        <p:nvPr/>
      </p:nvGrpSpPr>
      <p:grpSpPr>
        <a:xfrm>
          <a:off x="0" y="0"/>
          <a:ext cx="0" cy="0"/>
          <a:chOff x="0" y="0"/>
          <a:chExt cx="0" cy="0"/>
        </a:xfrm>
      </p:grpSpPr>
      <p:pic>
        <p:nvPicPr>
          <p:cNvPr id="564" name="Google Shape;564;p90"/>
          <p:cNvPicPr preferRelativeResize="0"/>
          <p:nvPr/>
        </p:nvPicPr>
        <p:blipFill>
          <a:blip r:embed="rId2">
            <a:alphaModFix/>
          </a:blip>
          <a:stretch>
            <a:fillRect/>
          </a:stretch>
        </p:blipFill>
        <p:spPr>
          <a:xfrm>
            <a:off x="-34700" y="-7950"/>
            <a:ext cx="9193874" cy="5158402"/>
          </a:xfrm>
          <a:prstGeom prst="rect">
            <a:avLst/>
          </a:prstGeom>
          <a:noFill/>
          <a:ln>
            <a:noFill/>
          </a:ln>
        </p:spPr>
      </p:pic>
      <p:sp>
        <p:nvSpPr>
          <p:cNvPr id="565" name="Google Shape;565;p90"/>
          <p:cNvSpPr txBox="1">
            <a:spLocks noGrp="1"/>
          </p:cNvSpPr>
          <p:nvPr>
            <p:ph type="title"/>
          </p:nvPr>
        </p:nvSpPr>
        <p:spPr>
          <a:xfrm>
            <a:off x="251625" y="249800"/>
            <a:ext cx="8606700" cy="433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566" name="Google Shape;566;p90"/>
          <p:cNvPicPr preferRelativeResize="0"/>
          <p:nvPr/>
        </p:nvPicPr>
        <p:blipFill>
          <a:blip r:embed="rId3">
            <a:alphaModFix/>
          </a:blip>
          <a:stretch>
            <a:fillRect/>
          </a:stretch>
        </p:blipFill>
        <p:spPr>
          <a:xfrm rot="10800000" flipH="1">
            <a:off x="850575" y="679499"/>
            <a:ext cx="7434405" cy="4966176"/>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0 Double Device 1 • Title">
  <p:cSld name="CUSTOM_13_1_1_1_2_1_1_1_1_1_1_1">
    <p:spTree>
      <p:nvGrpSpPr>
        <p:cNvPr id="1" name="Shape 567"/>
        <p:cNvGrpSpPr/>
        <p:nvPr/>
      </p:nvGrpSpPr>
      <p:grpSpPr>
        <a:xfrm>
          <a:off x="0" y="0"/>
          <a:ext cx="0" cy="0"/>
          <a:chOff x="0" y="0"/>
          <a:chExt cx="0" cy="0"/>
        </a:xfrm>
      </p:grpSpPr>
      <p:pic>
        <p:nvPicPr>
          <p:cNvPr id="568" name="Google Shape;568;p91"/>
          <p:cNvPicPr preferRelativeResize="0"/>
          <p:nvPr/>
        </p:nvPicPr>
        <p:blipFill>
          <a:blip r:embed="rId2">
            <a:alphaModFix/>
          </a:blip>
          <a:stretch>
            <a:fillRect/>
          </a:stretch>
        </p:blipFill>
        <p:spPr>
          <a:xfrm>
            <a:off x="-34700" y="-7950"/>
            <a:ext cx="9193874" cy="5158402"/>
          </a:xfrm>
          <a:prstGeom prst="rect">
            <a:avLst/>
          </a:prstGeom>
          <a:noFill/>
          <a:ln>
            <a:noFill/>
          </a:ln>
        </p:spPr>
      </p:pic>
      <p:pic>
        <p:nvPicPr>
          <p:cNvPr id="569" name="Google Shape;569;p91"/>
          <p:cNvPicPr preferRelativeResize="0"/>
          <p:nvPr/>
        </p:nvPicPr>
        <p:blipFill>
          <a:blip r:embed="rId3">
            <a:alphaModFix/>
          </a:blip>
          <a:stretch>
            <a:fillRect/>
          </a:stretch>
        </p:blipFill>
        <p:spPr>
          <a:xfrm rot="10800000" flipH="1">
            <a:off x="-1502100" y="755649"/>
            <a:ext cx="6197925" cy="4140201"/>
          </a:xfrm>
          <a:prstGeom prst="rect">
            <a:avLst/>
          </a:prstGeom>
          <a:noFill/>
          <a:ln>
            <a:noFill/>
          </a:ln>
        </p:spPr>
      </p:pic>
      <p:pic>
        <p:nvPicPr>
          <p:cNvPr id="570" name="Google Shape;570;p91"/>
          <p:cNvPicPr preferRelativeResize="0"/>
          <p:nvPr/>
        </p:nvPicPr>
        <p:blipFill>
          <a:blip r:embed="rId3">
            <a:alphaModFix/>
          </a:blip>
          <a:stretch>
            <a:fillRect/>
          </a:stretch>
        </p:blipFill>
        <p:spPr>
          <a:xfrm rot="10800000" flipH="1">
            <a:off x="4393875" y="755649"/>
            <a:ext cx="6197925" cy="4140201"/>
          </a:xfrm>
          <a:prstGeom prst="rect">
            <a:avLst/>
          </a:prstGeom>
          <a:noFill/>
          <a:ln>
            <a:noFill/>
          </a:ln>
        </p:spPr>
      </p:pic>
      <p:sp>
        <p:nvSpPr>
          <p:cNvPr id="571" name="Google Shape;571;p91"/>
          <p:cNvSpPr txBox="1">
            <a:spLocks noGrp="1"/>
          </p:cNvSpPr>
          <p:nvPr>
            <p:ph type="title"/>
          </p:nvPr>
        </p:nvSpPr>
        <p:spPr>
          <a:xfrm>
            <a:off x="251625" y="249800"/>
            <a:ext cx="8606700" cy="433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1 Double Device 2 • Title">
  <p:cSld name="CUSTOM_13_1_1_1_2_1_1_1_1_1_1_1_1">
    <p:spTree>
      <p:nvGrpSpPr>
        <p:cNvPr id="1" name="Shape 572"/>
        <p:cNvGrpSpPr/>
        <p:nvPr/>
      </p:nvGrpSpPr>
      <p:grpSpPr>
        <a:xfrm>
          <a:off x="0" y="0"/>
          <a:ext cx="0" cy="0"/>
          <a:chOff x="0" y="0"/>
          <a:chExt cx="0" cy="0"/>
        </a:xfrm>
      </p:grpSpPr>
      <p:pic>
        <p:nvPicPr>
          <p:cNvPr id="573" name="Google Shape;573;p92"/>
          <p:cNvPicPr preferRelativeResize="0"/>
          <p:nvPr/>
        </p:nvPicPr>
        <p:blipFill>
          <a:blip r:embed="rId2">
            <a:alphaModFix/>
          </a:blip>
          <a:stretch>
            <a:fillRect/>
          </a:stretch>
        </p:blipFill>
        <p:spPr>
          <a:xfrm>
            <a:off x="-34700" y="-7950"/>
            <a:ext cx="9193874" cy="5158402"/>
          </a:xfrm>
          <a:prstGeom prst="rect">
            <a:avLst/>
          </a:prstGeom>
          <a:noFill/>
          <a:ln>
            <a:noFill/>
          </a:ln>
        </p:spPr>
      </p:pic>
      <p:sp>
        <p:nvSpPr>
          <p:cNvPr id="574" name="Google Shape;574;p92"/>
          <p:cNvSpPr txBox="1">
            <a:spLocks noGrp="1"/>
          </p:cNvSpPr>
          <p:nvPr>
            <p:ph type="title"/>
          </p:nvPr>
        </p:nvSpPr>
        <p:spPr>
          <a:xfrm>
            <a:off x="251625" y="249800"/>
            <a:ext cx="2682000" cy="1502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575" name="Google Shape;575;p92"/>
          <p:cNvPicPr preferRelativeResize="0"/>
          <p:nvPr/>
        </p:nvPicPr>
        <p:blipFill>
          <a:blip r:embed="rId3">
            <a:alphaModFix/>
          </a:blip>
          <a:stretch>
            <a:fillRect/>
          </a:stretch>
        </p:blipFill>
        <p:spPr>
          <a:xfrm flipH="1">
            <a:off x="5489826" y="148450"/>
            <a:ext cx="3700477" cy="5660853"/>
          </a:xfrm>
          <a:prstGeom prst="rect">
            <a:avLst/>
          </a:prstGeom>
          <a:noFill/>
          <a:ln>
            <a:noFill/>
          </a:ln>
        </p:spPr>
      </p:pic>
      <p:pic>
        <p:nvPicPr>
          <p:cNvPr id="576" name="Google Shape;576;p92"/>
          <p:cNvPicPr preferRelativeResize="0"/>
          <p:nvPr/>
        </p:nvPicPr>
        <p:blipFill>
          <a:blip r:embed="rId3">
            <a:alphaModFix/>
          </a:blip>
          <a:stretch>
            <a:fillRect/>
          </a:stretch>
        </p:blipFill>
        <p:spPr>
          <a:xfrm flipH="1">
            <a:off x="2602751" y="148450"/>
            <a:ext cx="3700477" cy="5660853"/>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2 Device Collection 1 • Title">
  <p:cSld name="CUSTOM_13_1_1_1_2_1_1_1_1_1_1_1_1_1">
    <p:spTree>
      <p:nvGrpSpPr>
        <p:cNvPr id="1" name="Shape 577"/>
        <p:cNvGrpSpPr/>
        <p:nvPr/>
      </p:nvGrpSpPr>
      <p:grpSpPr>
        <a:xfrm>
          <a:off x="0" y="0"/>
          <a:ext cx="0" cy="0"/>
          <a:chOff x="0" y="0"/>
          <a:chExt cx="0" cy="0"/>
        </a:xfrm>
      </p:grpSpPr>
      <p:pic>
        <p:nvPicPr>
          <p:cNvPr id="578" name="Google Shape;578;p93"/>
          <p:cNvPicPr preferRelativeResize="0"/>
          <p:nvPr/>
        </p:nvPicPr>
        <p:blipFill>
          <a:blip r:embed="rId2">
            <a:alphaModFix/>
          </a:blip>
          <a:stretch>
            <a:fillRect/>
          </a:stretch>
        </p:blipFill>
        <p:spPr>
          <a:xfrm>
            <a:off x="-34700" y="-7950"/>
            <a:ext cx="9193874" cy="5158402"/>
          </a:xfrm>
          <a:prstGeom prst="rect">
            <a:avLst/>
          </a:prstGeom>
          <a:noFill/>
          <a:ln>
            <a:noFill/>
          </a:ln>
        </p:spPr>
      </p:pic>
      <p:sp>
        <p:nvSpPr>
          <p:cNvPr id="579" name="Google Shape;579;p93"/>
          <p:cNvSpPr txBox="1">
            <a:spLocks noGrp="1"/>
          </p:cNvSpPr>
          <p:nvPr>
            <p:ph type="title"/>
          </p:nvPr>
        </p:nvSpPr>
        <p:spPr>
          <a:xfrm>
            <a:off x="251625" y="249800"/>
            <a:ext cx="8606700" cy="433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580" name="Google Shape;580;p93"/>
          <p:cNvPicPr preferRelativeResize="0"/>
          <p:nvPr/>
        </p:nvPicPr>
        <p:blipFill rotWithShape="1">
          <a:blip r:embed="rId3">
            <a:alphaModFix/>
          </a:blip>
          <a:srcRect/>
          <a:stretch/>
        </p:blipFill>
        <p:spPr>
          <a:xfrm flipH="1">
            <a:off x="4543553" y="1809713"/>
            <a:ext cx="2394076" cy="3863049"/>
          </a:xfrm>
          <a:prstGeom prst="rect">
            <a:avLst/>
          </a:prstGeom>
          <a:noFill/>
          <a:ln>
            <a:noFill/>
          </a:ln>
        </p:spPr>
      </p:pic>
      <p:pic>
        <p:nvPicPr>
          <p:cNvPr id="581" name="Google Shape;581;p93"/>
          <p:cNvPicPr preferRelativeResize="0"/>
          <p:nvPr/>
        </p:nvPicPr>
        <p:blipFill>
          <a:blip r:embed="rId4">
            <a:alphaModFix/>
          </a:blip>
          <a:stretch>
            <a:fillRect/>
          </a:stretch>
        </p:blipFill>
        <p:spPr>
          <a:xfrm rot="10800000" flipH="1">
            <a:off x="-1533850" y="730778"/>
            <a:ext cx="6564050" cy="4384775"/>
          </a:xfrm>
          <a:prstGeom prst="rect">
            <a:avLst/>
          </a:prstGeom>
          <a:noFill/>
          <a:ln>
            <a:noFill/>
          </a:ln>
        </p:spPr>
      </p:pic>
      <p:pic>
        <p:nvPicPr>
          <p:cNvPr id="582" name="Google Shape;582;p93"/>
          <p:cNvPicPr preferRelativeResize="0"/>
          <p:nvPr/>
        </p:nvPicPr>
        <p:blipFill>
          <a:blip r:embed="rId5">
            <a:alphaModFix/>
          </a:blip>
          <a:stretch>
            <a:fillRect/>
          </a:stretch>
        </p:blipFill>
        <p:spPr>
          <a:xfrm>
            <a:off x="6268046" y="576350"/>
            <a:ext cx="3827498" cy="4628874"/>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3 Device Collection 2 • Title">
  <p:cSld name="CUSTOM_13_1_1_1_2_1_1_1_1_1_1_1_1_1_1">
    <p:spTree>
      <p:nvGrpSpPr>
        <p:cNvPr id="1" name="Shape 583"/>
        <p:cNvGrpSpPr/>
        <p:nvPr/>
      </p:nvGrpSpPr>
      <p:grpSpPr>
        <a:xfrm>
          <a:off x="0" y="0"/>
          <a:ext cx="0" cy="0"/>
          <a:chOff x="0" y="0"/>
          <a:chExt cx="0" cy="0"/>
        </a:xfrm>
      </p:grpSpPr>
      <p:pic>
        <p:nvPicPr>
          <p:cNvPr id="584" name="Google Shape;584;p94"/>
          <p:cNvPicPr preferRelativeResize="0"/>
          <p:nvPr/>
        </p:nvPicPr>
        <p:blipFill>
          <a:blip r:embed="rId2">
            <a:alphaModFix/>
          </a:blip>
          <a:stretch>
            <a:fillRect/>
          </a:stretch>
        </p:blipFill>
        <p:spPr>
          <a:xfrm>
            <a:off x="0" y="-7948"/>
            <a:ext cx="9159178" cy="5158398"/>
          </a:xfrm>
          <a:prstGeom prst="rect">
            <a:avLst/>
          </a:prstGeom>
          <a:noFill/>
          <a:ln>
            <a:noFill/>
          </a:ln>
        </p:spPr>
      </p:pic>
      <p:sp>
        <p:nvSpPr>
          <p:cNvPr id="585" name="Google Shape;585;p94"/>
          <p:cNvSpPr txBox="1">
            <a:spLocks noGrp="1"/>
          </p:cNvSpPr>
          <p:nvPr>
            <p:ph type="title"/>
          </p:nvPr>
        </p:nvSpPr>
        <p:spPr>
          <a:xfrm>
            <a:off x="251625" y="249800"/>
            <a:ext cx="8606700" cy="433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586" name="Google Shape;586;p94"/>
          <p:cNvPicPr preferRelativeResize="0"/>
          <p:nvPr/>
        </p:nvPicPr>
        <p:blipFill>
          <a:blip r:embed="rId3">
            <a:alphaModFix/>
          </a:blip>
          <a:stretch>
            <a:fillRect/>
          </a:stretch>
        </p:blipFill>
        <p:spPr>
          <a:xfrm rot="10800000" flipH="1">
            <a:off x="1693425" y="628523"/>
            <a:ext cx="7557450" cy="5048377"/>
          </a:xfrm>
          <a:prstGeom prst="rect">
            <a:avLst/>
          </a:prstGeom>
          <a:noFill/>
          <a:ln>
            <a:noFill/>
          </a:ln>
        </p:spPr>
      </p:pic>
      <p:pic>
        <p:nvPicPr>
          <p:cNvPr id="587" name="Google Shape;587;p94"/>
          <p:cNvPicPr preferRelativeResize="0"/>
          <p:nvPr/>
        </p:nvPicPr>
        <p:blipFill>
          <a:blip r:embed="rId4">
            <a:alphaModFix/>
          </a:blip>
          <a:stretch>
            <a:fillRect/>
          </a:stretch>
        </p:blipFill>
        <p:spPr>
          <a:xfrm flipH="1">
            <a:off x="-221250" y="1752475"/>
            <a:ext cx="2577849" cy="3943472"/>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84 More Info">
  <p:cSld name="CUSTOM_14">
    <p:bg>
      <p:bgPr>
        <a:blipFill>
          <a:blip r:embed="rId2">
            <a:alphaModFix/>
          </a:blip>
          <a:stretch>
            <a:fillRect/>
          </a:stretch>
        </a:blipFill>
        <a:effectLst/>
      </p:bgPr>
    </p:bg>
    <p:spTree>
      <p:nvGrpSpPr>
        <p:cNvPr id="1" name="Shape 588"/>
        <p:cNvGrpSpPr/>
        <p:nvPr/>
      </p:nvGrpSpPr>
      <p:grpSpPr>
        <a:xfrm>
          <a:off x="0" y="0"/>
          <a:ext cx="0" cy="0"/>
          <a:chOff x="0" y="0"/>
          <a:chExt cx="0" cy="0"/>
        </a:xfrm>
      </p:grpSpPr>
      <p:sp>
        <p:nvSpPr>
          <p:cNvPr id="589" name="Google Shape;589;p95"/>
          <p:cNvSpPr txBox="1">
            <a:spLocks noGrp="1"/>
          </p:cNvSpPr>
          <p:nvPr>
            <p:ph type="title"/>
          </p:nvPr>
        </p:nvSpPr>
        <p:spPr>
          <a:xfrm>
            <a:off x="251625" y="249800"/>
            <a:ext cx="8735100" cy="4575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8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sp>
        <p:nvSpPr>
          <p:cNvPr id="590" name="Google Shape;590;p95"/>
          <p:cNvSpPr txBox="1">
            <a:spLocks noGrp="1"/>
          </p:cNvSpPr>
          <p:nvPr>
            <p:ph type="body" idx="1"/>
          </p:nvPr>
        </p:nvSpPr>
        <p:spPr>
          <a:xfrm>
            <a:off x="251225" y="1068871"/>
            <a:ext cx="4071900" cy="25527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591" name="Google Shape;591;p95"/>
          <p:cNvSpPr txBox="1">
            <a:spLocks noGrp="1"/>
          </p:cNvSpPr>
          <p:nvPr>
            <p:ph type="body" idx="2"/>
          </p:nvPr>
        </p:nvSpPr>
        <p:spPr>
          <a:xfrm>
            <a:off x="4823225" y="1068871"/>
            <a:ext cx="4071900" cy="2552700"/>
          </a:xfrm>
          <a:prstGeom prst="rect">
            <a:avLst/>
          </a:prstGeom>
          <a:noFill/>
          <a:ln>
            <a:noFill/>
          </a:ln>
        </p:spPr>
        <p:txBody>
          <a:bodyPr spcFirstLastPara="1" wrap="square" lIns="0" tIns="0" rIns="0" bIns="0" anchor="t" anchorCtr="0">
            <a:noAutofit/>
          </a:bodyPr>
          <a:lstStyle>
            <a:lvl1pPr marL="457200" lvl="0"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lnSpc>
                <a:spcPct val="90000"/>
              </a:lnSpc>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592" name="Google Shape;592;p95"/>
          <p:cNvPicPr preferRelativeResize="0"/>
          <p:nvPr/>
        </p:nvPicPr>
        <p:blipFill>
          <a:blip r:embed="rId3">
            <a:alphaModFix/>
          </a:blip>
          <a:stretch>
            <a:fillRect/>
          </a:stretch>
        </p:blipFill>
        <p:spPr>
          <a:xfrm>
            <a:off x="251625" y="4445650"/>
            <a:ext cx="915581" cy="441400"/>
          </a:xfrm>
          <a:prstGeom prst="rect">
            <a:avLst/>
          </a:prstGeom>
          <a:noFill/>
          <a:ln>
            <a:noFill/>
          </a:ln>
        </p:spPr>
      </p:pic>
      <p:cxnSp>
        <p:nvCxnSpPr>
          <p:cNvPr id="593" name="Google Shape;593;p95"/>
          <p:cNvCxnSpPr/>
          <p:nvPr/>
        </p:nvCxnSpPr>
        <p:spPr>
          <a:xfrm>
            <a:off x="-2375" y="789750"/>
            <a:ext cx="9149100" cy="0"/>
          </a:xfrm>
          <a:prstGeom prst="straightConnector1">
            <a:avLst/>
          </a:prstGeom>
          <a:noFill/>
          <a:ln w="19050" cap="flat" cmpd="sng">
            <a:solidFill>
              <a:srgbClr val="000000"/>
            </a:solidFill>
            <a:prstDash val="solid"/>
            <a:miter lim="800000"/>
            <a:headEnd type="none" w="sm" len="sm"/>
            <a:tailEnd type="none" w="sm" len="sm"/>
          </a:ln>
        </p:spPr>
      </p:cxnSp>
      <p:cxnSp>
        <p:nvCxnSpPr>
          <p:cNvPr id="594" name="Google Shape;594;p95"/>
          <p:cNvCxnSpPr/>
          <p:nvPr/>
        </p:nvCxnSpPr>
        <p:spPr>
          <a:xfrm>
            <a:off x="4572000" y="790575"/>
            <a:ext cx="0" cy="43545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85 Thank You">
  <p:cSld name="CUSTOM_14_1">
    <p:bg>
      <p:bgPr>
        <a:solidFill>
          <a:srgbClr val="000000"/>
        </a:solidFill>
        <a:effectLst/>
      </p:bgPr>
    </p:bg>
    <p:spTree>
      <p:nvGrpSpPr>
        <p:cNvPr id="1" name="Shape 595"/>
        <p:cNvGrpSpPr/>
        <p:nvPr/>
      </p:nvGrpSpPr>
      <p:grpSpPr>
        <a:xfrm>
          <a:off x="0" y="0"/>
          <a:ext cx="0" cy="0"/>
          <a:chOff x="0" y="0"/>
          <a:chExt cx="0" cy="0"/>
        </a:xfrm>
      </p:grpSpPr>
      <p:pic>
        <p:nvPicPr>
          <p:cNvPr id="596" name="Google Shape;596;p96"/>
          <p:cNvPicPr preferRelativeResize="0"/>
          <p:nvPr/>
        </p:nvPicPr>
        <p:blipFill>
          <a:blip r:embed="rId2">
            <a:alphaModFix/>
          </a:blip>
          <a:stretch>
            <a:fillRect/>
          </a:stretch>
        </p:blipFill>
        <p:spPr>
          <a:xfrm>
            <a:off x="251225" y="4444725"/>
            <a:ext cx="919273" cy="442325"/>
          </a:xfrm>
          <a:prstGeom prst="rect">
            <a:avLst/>
          </a:prstGeom>
          <a:noFill/>
          <a:ln>
            <a:noFill/>
          </a:ln>
        </p:spPr>
      </p:pic>
      <p:pic>
        <p:nvPicPr>
          <p:cNvPr id="597" name="Google Shape;597;p96"/>
          <p:cNvPicPr preferRelativeResize="0"/>
          <p:nvPr/>
        </p:nvPicPr>
        <p:blipFill>
          <a:blip r:embed="rId3">
            <a:alphaModFix/>
          </a:blip>
          <a:stretch>
            <a:fillRect/>
          </a:stretch>
        </p:blipFill>
        <p:spPr>
          <a:xfrm>
            <a:off x="210400" y="1854264"/>
            <a:ext cx="8683524" cy="1434967"/>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86 Logo">
  <p:cSld name="CUSTOM_14_1_1">
    <p:bg>
      <p:bgPr>
        <a:solidFill>
          <a:srgbClr val="000000"/>
        </a:solidFill>
        <a:effectLst/>
      </p:bgPr>
    </p:bg>
    <p:spTree>
      <p:nvGrpSpPr>
        <p:cNvPr id="1" name="Shape 598"/>
        <p:cNvGrpSpPr/>
        <p:nvPr/>
      </p:nvGrpSpPr>
      <p:grpSpPr>
        <a:xfrm>
          <a:off x="0" y="0"/>
          <a:ext cx="0" cy="0"/>
          <a:chOff x="0" y="0"/>
          <a:chExt cx="0" cy="0"/>
        </a:xfrm>
      </p:grpSpPr>
      <p:pic>
        <p:nvPicPr>
          <p:cNvPr id="599" name="Google Shape;599;p97"/>
          <p:cNvPicPr preferRelativeResize="0"/>
          <p:nvPr/>
        </p:nvPicPr>
        <p:blipFill>
          <a:blip r:embed="rId2">
            <a:alphaModFix/>
          </a:blip>
          <a:stretch>
            <a:fillRect/>
          </a:stretch>
        </p:blipFill>
        <p:spPr>
          <a:xfrm>
            <a:off x="3716825" y="2160250"/>
            <a:ext cx="1710349" cy="822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61" Type="http://schemas.openxmlformats.org/officeDocument/2006/relationships/slideLayout" Target="../slideLayouts/slideLayout72.xml"/><Relationship Id="rId8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3vHIns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8"/>
          <p:cNvSpPr txBox="1">
            <a:spLocks noGrp="1"/>
          </p:cNvSpPr>
          <p:nvPr>
            <p:ph type="title"/>
          </p:nvPr>
        </p:nvSpPr>
        <p:spPr>
          <a:xfrm>
            <a:off x="251625" y="249800"/>
            <a:ext cx="4129800" cy="1077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5700"/>
              <a:t>Boiling a frog</a:t>
            </a:r>
            <a:endParaRPr sz="5700"/>
          </a:p>
          <a:p>
            <a:pPr marL="0" lvl="0" indent="0" algn="l" rtl="0">
              <a:spcBef>
                <a:spcPts val="0"/>
              </a:spcBef>
              <a:spcAft>
                <a:spcPts val="0"/>
              </a:spcAft>
              <a:buClr>
                <a:schemeClr val="dk1"/>
              </a:buClr>
              <a:buSzPts val="1100"/>
              <a:buFont typeface="Arial"/>
              <a:buNone/>
            </a:pPr>
            <a:endParaRPr sz="5700"/>
          </a:p>
          <a:p>
            <a:pPr marL="0" lvl="0" indent="0" algn="l" rtl="0">
              <a:spcBef>
                <a:spcPts val="0"/>
              </a:spcBef>
              <a:spcAft>
                <a:spcPts val="0"/>
              </a:spcAft>
              <a:buNone/>
            </a:pPr>
            <a:endParaRPr sz="5700"/>
          </a:p>
        </p:txBody>
      </p:sp>
      <p:sp>
        <p:nvSpPr>
          <p:cNvPr id="605" name="Google Shape;605;p98"/>
          <p:cNvSpPr txBox="1">
            <a:spLocks noGrp="1"/>
          </p:cNvSpPr>
          <p:nvPr>
            <p:ph type="title" idx="2"/>
          </p:nvPr>
        </p:nvSpPr>
        <p:spPr>
          <a:xfrm>
            <a:off x="251625" y="1761175"/>
            <a:ext cx="3561000" cy="810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dirty="0">
                <a:solidFill>
                  <a:schemeClr val="dk1"/>
                </a:solidFill>
              </a:rPr>
              <a:t>Matic </a:t>
            </a:r>
            <a:r>
              <a:rPr lang="en" dirty="0" err="1">
                <a:solidFill>
                  <a:schemeClr val="dk1"/>
                </a:solidFill>
              </a:rPr>
              <a:t>Tribušon</a:t>
            </a:r>
            <a:endParaRPr dirty="0">
              <a:solidFill>
                <a:schemeClr val="dk1"/>
              </a:solidFill>
            </a:endParaRPr>
          </a:p>
          <a:p>
            <a:pPr marL="0" lvl="0" indent="0" algn="l" rtl="0">
              <a:lnSpc>
                <a:spcPct val="115000"/>
              </a:lnSpc>
              <a:spcBef>
                <a:spcPts val="0"/>
              </a:spcBef>
              <a:spcAft>
                <a:spcPts val="0"/>
              </a:spcAft>
              <a:buNone/>
            </a:pPr>
            <a:r>
              <a:rPr lang="en" sz="1300" dirty="0">
                <a:solidFill>
                  <a:schemeClr val="dk1"/>
                </a:solidFill>
              </a:rPr>
              <a:t>Sr. Director of Engineering @Celtra</a:t>
            </a:r>
            <a:endParaRPr sz="1300" dirty="0">
              <a:solidFill>
                <a:schemeClr val="dk1"/>
              </a:solidFill>
            </a:endParaRPr>
          </a:p>
          <a:p>
            <a:pPr lvl="0">
              <a:lnSpc>
                <a:spcPct val="115000"/>
              </a:lnSpc>
            </a:pPr>
            <a:r>
              <a:rPr lang="en" sz="800" dirty="0">
                <a:solidFill>
                  <a:schemeClr val="dk1"/>
                </a:solidFill>
                <a:latin typeface="Consolas"/>
                <a:ea typeface="Consolas"/>
                <a:cs typeface="Consolas"/>
                <a:sym typeface="Consolas"/>
              </a:rPr>
              <a:t>https://</a:t>
            </a:r>
            <a:r>
              <a:rPr lang="en" sz="800" dirty="0" err="1">
                <a:solidFill>
                  <a:schemeClr val="dk1"/>
                </a:solidFill>
                <a:latin typeface="Consolas"/>
                <a:ea typeface="Consolas"/>
                <a:cs typeface="Consolas"/>
                <a:sym typeface="Consolas"/>
              </a:rPr>
              <a:t>www.linkedin.com</a:t>
            </a:r>
            <a:r>
              <a:rPr lang="en" sz="800" dirty="0">
                <a:solidFill>
                  <a:schemeClr val="dk1"/>
                </a:solidFill>
                <a:latin typeface="Consolas"/>
                <a:ea typeface="Consolas"/>
                <a:cs typeface="Consolas"/>
                <a:sym typeface="Consolas"/>
              </a:rPr>
              <a:t>/in/3buson/</a:t>
            </a:r>
            <a:br>
              <a:rPr lang="en" sz="800" dirty="0">
                <a:solidFill>
                  <a:schemeClr val="dk1"/>
                </a:solidFill>
                <a:latin typeface="Consolas"/>
                <a:ea typeface="Consolas"/>
                <a:cs typeface="Consolas"/>
                <a:sym typeface="Consolas"/>
              </a:rPr>
            </a:br>
            <a:br>
              <a:rPr lang="en" sz="800" dirty="0">
                <a:solidFill>
                  <a:schemeClr val="dk1"/>
                </a:solidFill>
                <a:latin typeface="Consolas"/>
                <a:ea typeface="Consolas"/>
                <a:cs typeface="Consolas"/>
                <a:sym typeface="Consolas"/>
              </a:rPr>
            </a:br>
            <a:r>
              <a:rPr lang="en" sz="800" dirty="0">
                <a:solidFill>
                  <a:schemeClr val="dk1"/>
                </a:solidFill>
                <a:latin typeface="Consolas"/>
                <a:ea typeface="Consolas"/>
                <a:cs typeface="Consolas"/>
                <a:sym typeface="Consolas"/>
              </a:rPr>
              <a:t>Celtra is hiring! </a:t>
            </a:r>
            <a:r>
              <a:rPr lang="en-GB" sz="800" dirty="0">
                <a:solidFill>
                  <a:schemeClr val="dk1"/>
                </a:solidFill>
                <a:latin typeface="Consolas"/>
                <a:ea typeface="Consolas"/>
                <a:cs typeface="Consolas"/>
                <a:sym typeface="Consolas"/>
                <a:hlinkClick r:id="rId3"/>
              </a:rPr>
              <a:t>https://</a:t>
            </a:r>
            <a:r>
              <a:rPr lang="en-GB" sz="800" dirty="0" err="1">
                <a:solidFill>
                  <a:schemeClr val="dk1"/>
                </a:solidFill>
                <a:latin typeface="Consolas"/>
                <a:ea typeface="Consolas"/>
                <a:cs typeface="Consolas"/>
                <a:sym typeface="Consolas"/>
                <a:hlinkClick r:id="rId3"/>
              </a:rPr>
              <a:t>bit.ly</a:t>
            </a:r>
            <a:r>
              <a:rPr lang="en-GB" sz="800" dirty="0">
                <a:solidFill>
                  <a:schemeClr val="dk1"/>
                </a:solidFill>
                <a:latin typeface="Consolas"/>
                <a:ea typeface="Consolas"/>
                <a:cs typeface="Consolas"/>
                <a:sym typeface="Consolas"/>
                <a:hlinkClick r:id="rId3"/>
              </a:rPr>
              <a:t>/3vHInsg</a:t>
            </a:r>
            <a:endParaRPr sz="800" dirty="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7"/>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0"/>
              <a:t>v534</a:t>
            </a:r>
            <a:endParaRPr sz="13000"/>
          </a:p>
        </p:txBody>
      </p:sp>
      <p:sp>
        <p:nvSpPr>
          <p:cNvPr id="657" name="Google Shape;657;p107"/>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 </a:t>
            </a:r>
            <a:endParaRPr/>
          </a:p>
          <a:p>
            <a:pPr marL="0" lvl="0" indent="0" algn="l" rtl="0">
              <a:spcBef>
                <a:spcPts val="0"/>
              </a:spcBef>
              <a:spcAft>
                <a:spcPts val="0"/>
              </a:spcAft>
              <a:buNone/>
            </a:pPr>
            <a:r>
              <a:rPr lang="en"/>
              <a:t>not the actual version number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58" name="Google Shape;658;p107"/>
          <p:cNvPicPr preferRelativeResize="0"/>
          <p:nvPr/>
        </p:nvPicPr>
        <p:blipFill>
          <a:blip r:embed="rId3">
            <a:alphaModFix/>
          </a:blip>
          <a:stretch>
            <a:fillRect/>
          </a:stretch>
        </p:blipFill>
        <p:spPr>
          <a:xfrm>
            <a:off x="4572000" y="0"/>
            <a:ext cx="4813124" cy="5143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a:spLocks noGrp="1"/>
          </p:cNvSpPr>
          <p:nvPr>
            <p:ph type="title"/>
          </p:nvPr>
        </p:nvSpPr>
        <p:spPr>
          <a:xfrm>
            <a:off x="251625" y="249800"/>
            <a:ext cx="41298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is wrong?</a:t>
            </a:r>
            <a:endParaRPr sz="2500">
              <a:latin typeface="Helvetica Neue"/>
              <a:ea typeface="Helvetica Neue"/>
              <a:cs typeface="Helvetica Neue"/>
              <a:sym typeface="Helvetica Neue"/>
            </a:endParaRPr>
          </a:p>
        </p:txBody>
      </p:sp>
      <p:sp>
        <p:nvSpPr>
          <p:cNvPr id="664" name="Google Shape;664;p108"/>
          <p:cNvSpPr txBox="1"/>
          <p:nvPr/>
        </p:nvSpPr>
        <p:spPr>
          <a:xfrm>
            <a:off x="251625" y="2959850"/>
            <a:ext cx="36069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Helvetica Neue"/>
                <a:ea typeface="Helvetica Neue"/>
                <a:cs typeface="Helvetica Neue"/>
                <a:sym typeface="Helvetica Neue"/>
              </a:rPr>
              <a:t>Component handling too many cases</a:t>
            </a:r>
            <a:endParaRPr sz="15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8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500">
                <a:latin typeface="Helvetica Neue"/>
                <a:ea typeface="Helvetica Neue"/>
                <a:cs typeface="Helvetica Neue"/>
                <a:sym typeface="Helvetica Neue"/>
              </a:rPr>
              <a:t>Hence to many props (even in v1)</a:t>
            </a:r>
            <a:endParaRPr sz="1500">
              <a:latin typeface="Helvetica Neue"/>
              <a:ea typeface="Helvetica Neue"/>
              <a:cs typeface="Helvetica Neue"/>
              <a:sym typeface="Helvetica Neue"/>
            </a:endParaRPr>
          </a:p>
          <a:p>
            <a:pPr marL="0" lvl="0" indent="0" algn="l" rtl="0">
              <a:spcBef>
                <a:spcPts val="0"/>
              </a:spcBef>
              <a:spcAft>
                <a:spcPts val="0"/>
              </a:spcAft>
              <a:buNone/>
            </a:pPr>
            <a:endParaRPr sz="8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500">
                <a:latin typeface="Helvetica Neue"/>
                <a:ea typeface="Helvetica Neue"/>
                <a:cs typeface="Helvetica Neue"/>
                <a:sym typeface="Helvetica Neue"/>
              </a:rPr>
              <a:t>Hence too many states</a:t>
            </a:r>
            <a:endParaRPr sz="1500">
              <a:latin typeface="Helvetica Neue"/>
              <a:ea typeface="Helvetica Neue"/>
              <a:cs typeface="Helvetica Neue"/>
              <a:sym typeface="Helvetica Neue"/>
            </a:endParaRPr>
          </a:p>
          <a:p>
            <a:pPr marL="0" lvl="0" indent="0" algn="l" rtl="0">
              <a:spcBef>
                <a:spcPts val="0"/>
              </a:spcBef>
              <a:spcAft>
                <a:spcPts val="0"/>
              </a:spcAft>
              <a:buNone/>
            </a:pPr>
            <a:endParaRPr sz="8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500">
                <a:latin typeface="Helvetica Neue"/>
                <a:ea typeface="Helvetica Neue"/>
                <a:cs typeface="Helvetica Neue"/>
                <a:sym typeface="Helvetica Neue"/>
              </a:rPr>
              <a:t>New cases = new props</a:t>
            </a:r>
            <a:endParaRPr sz="15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600">
              <a:latin typeface="Helvetica Neue"/>
              <a:ea typeface="Helvetica Neue"/>
              <a:cs typeface="Helvetica Neue"/>
              <a:sym typeface="Helvetica Neue"/>
            </a:endParaRPr>
          </a:p>
          <a:p>
            <a:pPr marL="0" lvl="0" indent="0" algn="l" rtl="0">
              <a:spcBef>
                <a:spcPts val="0"/>
              </a:spcBef>
              <a:spcAft>
                <a:spcPts val="0"/>
              </a:spcAft>
              <a:buNone/>
            </a:pPr>
            <a:r>
              <a:rPr lang="en" sz="1500">
                <a:latin typeface="Helvetica Neue"/>
                <a:ea typeface="Helvetica Neue"/>
                <a:cs typeface="Helvetica Neue"/>
                <a:sym typeface="Helvetica Neue"/>
              </a:rPr>
              <a:t>Bad component design</a:t>
            </a:r>
            <a:endParaRPr sz="1500">
              <a:latin typeface="Helvetica Neue"/>
              <a:ea typeface="Helvetica Neue"/>
              <a:cs typeface="Helvetica Neue"/>
              <a:sym typeface="Helvetica Neue"/>
            </a:endParaRPr>
          </a:p>
        </p:txBody>
      </p:sp>
      <p:cxnSp>
        <p:nvCxnSpPr>
          <p:cNvPr id="665" name="Google Shape;665;p108"/>
          <p:cNvCxnSpPr/>
          <p:nvPr/>
        </p:nvCxnSpPr>
        <p:spPr>
          <a:xfrm>
            <a:off x="189075" y="4476925"/>
            <a:ext cx="3999300" cy="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09"/>
          <p:cNvSpPr txBox="1">
            <a:spLocks noGrp="1"/>
          </p:cNvSpPr>
          <p:nvPr>
            <p:ph type="title"/>
          </p:nvPr>
        </p:nvSpPr>
        <p:spPr>
          <a:xfrm>
            <a:off x="251625" y="249800"/>
            <a:ext cx="41298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is the solution?</a:t>
            </a:r>
            <a:endParaRPr sz="2500">
              <a:latin typeface="Helvetica Neue"/>
              <a:ea typeface="Helvetica Neue"/>
              <a:cs typeface="Helvetica Neue"/>
              <a:sym typeface="Helvetica Neue"/>
            </a:endParaRPr>
          </a:p>
        </p:txBody>
      </p:sp>
      <p:sp>
        <p:nvSpPr>
          <p:cNvPr id="671" name="Google Shape;671;p109"/>
          <p:cNvSpPr txBox="1"/>
          <p:nvPr/>
        </p:nvSpPr>
        <p:spPr>
          <a:xfrm>
            <a:off x="251625" y="2731250"/>
            <a:ext cx="3606900" cy="2274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One component ‘per case’</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Base input</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Text input</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Number input</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Split input and furniture</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Base field</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Text field</a:t>
            </a:r>
            <a:endParaRPr sz="150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Number field</a:t>
            </a:r>
            <a:endParaRPr sz="1500">
              <a:latin typeface="Helvetica Neue"/>
              <a:ea typeface="Helvetica Neue"/>
              <a:cs typeface="Helvetica Neue"/>
              <a:sym typeface="Helvetica Neue"/>
            </a:endParaRPr>
          </a:p>
        </p:txBody>
      </p:sp>
      <p:pic>
        <p:nvPicPr>
          <p:cNvPr id="672" name="Google Shape;672;p109"/>
          <p:cNvPicPr preferRelativeResize="0"/>
          <p:nvPr/>
        </p:nvPicPr>
        <p:blipFill>
          <a:blip r:embed="rId3">
            <a:alphaModFix/>
          </a:blip>
          <a:stretch>
            <a:fillRect/>
          </a:stretch>
        </p:blipFill>
        <p:spPr>
          <a:xfrm>
            <a:off x="4572000" y="0"/>
            <a:ext cx="6941899" cy="7418398"/>
          </a:xfrm>
          <a:prstGeom prst="rect">
            <a:avLst/>
          </a:prstGeom>
          <a:noFill/>
          <a:ln>
            <a:noFill/>
          </a:ln>
        </p:spPr>
      </p:pic>
      <p:pic>
        <p:nvPicPr>
          <p:cNvPr id="673" name="Google Shape;673;p109"/>
          <p:cNvPicPr preferRelativeResize="0"/>
          <p:nvPr/>
        </p:nvPicPr>
        <p:blipFill>
          <a:blip r:embed="rId4">
            <a:alphaModFix/>
          </a:blip>
          <a:stretch>
            <a:fillRect/>
          </a:stretch>
        </p:blipFill>
        <p:spPr>
          <a:xfrm>
            <a:off x="4571999" y="-12"/>
            <a:ext cx="4661274" cy="5192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0"/>
          <p:cNvSpPr txBox="1"/>
          <p:nvPr/>
        </p:nvSpPr>
        <p:spPr>
          <a:xfrm>
            <a:off x="749850" y="959400"/>
            <a:ext cx="7644300" cy="322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500">
                <a:solidFill>
                  <a:schemeClr val="accent1"/>
                </a:solidFill>
                <a:latin typeface="Helvetica Neue"/>
                <a:ea typeface="Helvetica Neue"/>
                <a:cs typeface="Helvetica Neue"/>
                <a:sym typeface="Helvetica Neue"/>
              </a:rPr>
              <a:t>BaseInput</a:t>
            </a:r>
            <a:r>
              <a:rPr lang="en" sz="2500">
                <a:latin typeface="Helvetica Neue"/>
                <a:ea typeface="Helvetica Neue"/>
                <a:cs typeface="Helvetica Neue"/>
                <a:sym typeface="Helvetica Neue"/>
              </a:rPr>
              <a:t> = plain input &amp; listeners</a:t>
            </a:r>
            <a:endParaRPr sz="25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sz="2500">
                <a:solidFill>
                  <a:schemeClr val="accent1"/>
                </a:solidFill>
                <a:latin typeface="Helvetica Neue"/>
                <a:ea typeface="Helvetica Neue"/>
                <a:cs typeface="Helvetica Neue"/>
                <a:sym typeface="Helvetica Neue"/>
              </a:rPr>
              <a:t>TextInput</a:t>
            </a:r>
            <a:r>
              <a:rPr lang="en" sz="2500">
                <a:latin typeface="Helvetica Neue"/>
                <a:ea typeface="Helvetica Neue"/>
                <a:cs typeface="Helvetica Neue"/>
                <a:sym typeface="Helvetica Neue"/>
              </a:rPr>
              <a:t> = BaseInput + handling of password case</a:t>
            </a:r>
            <a:endParaRPr sz="25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sz="2500">
                <a:solidFill>
                  <a:schemeClr val="accent1"/>
                </a:solidFill>
                <a:latin typeface="Helvetica Neue"/>
                <a:ea typeface="Helvetica Neue"/>
                <a:cs typeface="Helvetica Neue"/>
                <a:sym typeface="Helvetica Neue"/>
              </a:rPr>
              <a:t>NumberInput</a:t>
            </a:r>
            <a:r>
              <a:rPr lang="en" sz="2500">
                <a:latin typeface="Helvetica Neue"/>
                <a:ea typeface="Helvetica Neue"/>
                <a:cs typeface="Helvetica Neue"/>
                <a:sym typeface="Helvetica Neue"/>
              </a:rPr>
              <a:t> = BaseInput + handling of numbers</a:t>
            </a:r>
            <a:endParaRPr sz="25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25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sz="2500">
                <a:solidFill>
                  <a:schemeClr val="accent1"/>
                </a:solidFill>
                <a:latin typeface="Helvetica Neue"/>
                <a:ea typeface="Helvetica Neue"/>
                <a:cs typeface="Helvetica Neue"/>
                <a:sym typeface="Helvetica Neue"/>
              </a:rPr>
              <a:t>BaseField</a:t>
            </a:r>
            <a:r>
              <a:rPr lang="en" sz="2500">
                <a:latin typeface="Helvetica Neue"/>
                <a:ea typeface="Helvetica Neue"/>
                <a:cs typeface="Helvetica Neue"/>
                <a:sym typeface="Helvetica Neue"/>
              </a:rPr>
              <a:t> = basic furniture → animations &amp; styling</a:t>
            </a:r>
            <a:endParaRPr sz="25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sz="2500">
                <a:solidFill>
                  <a:schemeClr val="accent1"/>
                </a:solidFill>
                <a:latin typeface="Helvetica Neue"/>
                <a:ea typeface="Helvetica Neue"/>
                <a:cs typeface="Helvetica Neue"/>
                <a:sym typeface="Helvetica Neue"/>
              </a:rPr>
              <a:t>TextField</a:t>
            </a:r>
            <a:r>
              <a:rPr lang="en" sz="2500">
                <a:latin typeface="Helvetica Neue"/>
                <a:ea typeface="Helvetica Neue"/>
                <a:cs typeface="Helvetica Neue"/>
                <a:sym typeface="Helvetica Neue"/>
              </a:rPr>
              <a:t> = BaseField + TextInput</a:t>
            </a:r>
            <a:endParaRPr sz="2500">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2500">
                <a:solidFill>
                  <a:schemeClr val="accent1"/>
                </a:solidFill>
                <a:latin typeface="Helvetica Neue"/>
                <a:ea typeface="Helvetica Neue"/>
                <a:cs typeface="Helvetica Neue"/>
                <a:sym typeface="Helvetica Neue"/>
              </a:rPr>
              <a:t>NumberField</a:t>
            </a:r>
            <a:r>
              <a:rPr lang="en" sz="2500">
                <a:latin typeface="Helvetica Neue"/>
                <a:ea typeface="Helvetica Neue"/>
                <a:cs typeface="Helvetica Neue"/>
                <a:sym typeface="Helvetica Neue"/>
              </a:rPr>
              <a:t> = BaseField + NumberInput</a:t>
            </a:r>
            <a:endParaRPr sz="2500">
              <a:latin typeface="Helvetica Neue"/>
              <a:ea typeface="Helvetica Neue"/>
              <a:cs typeface="Helvetica Neue"/>
              <a:sym typeface="Helvetica Neue"/>
            </a:endParaRPr>
          </a:p>
        </p:txBody>
      </p:sp>
      <p:sp>
        <p:nvSpPr>
          <p:cNvPr id="679" name="Google Shape;679;p110"/>
          <p:cNvSpPr txBox="1">
            <a:spLocks noGrp="1"/>
          </p:cNvSpPr>
          <p:nvPr>
            <p:ph type="title"/>
          </p:nvPr>
        </p:nvSpPr>
        <p:spPr>
          <a:xfrm>
            <a:off x="749857" y="4793300"/>
            <a:ext cx="4051800" cy="23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999999"/>
                </a:solidFill>
                <a:latin typeface="Helvetica Neue"/>
                <a:ea typeface="Helvetica Neue"/>
                <a:cs typeface="Helvetica Neue"/>
                <a:sym typeface="Helvetica Neue"/>
              </a:rPr>
              <a:t>* textarea case left out for the sake of simplicity</a:t>
            </a:r>
            <a:endParaRPr sz="800">
              <a:solidFill>
                <a:srgbClr val="999999"/>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11"/>
          <p:cNvSpPr txBox="1">
            <a:spLocks noGrp="1"/>
          </p:cNvSpPr>
          <p:nvPr>
            <p:ph type="title"/>
          </p:nvPr>
        </p:nvSpPr>
        <p:spPr>
          <a:xfrm>
            <a:off x="749857" y="4793300"/>
            <a:ext cx="4051800" cy="23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999999"/>
                </a:solidFill>
                <a:latin typeface="Helvetica Neue"/>
                <a:ea typeface="Helvetica Neue"/>
                <a:cs typeface="Helvetica Neue"/>
                <a:sym typeface="Helvetica Neue"/>
              </a:rPr>
              <a:t>* textarea case left out for the sake of simplicity</a:t>
            </a:r>
            <a:endParaRPr sz="800">
              <a:solidFill>
                <a:srgbClr val="999999"/>
              </a:solidFill>
              <a:latin typeface="Helvetica Neue"/>
              <a:ea typeface="Helvetica Neue"/>
              <a:cs typeface="Helvetica Neue"/>
              <a:sym typeface="Helvetica Neue"/>
            </a:endParaRPr>
          </a:p>
        </p:txBody>
      </p:sp>
      <p:pic>
        <p:nvPicPr>
          <p:cNvPr id="685" name="Google Shape;685;p111"/>
          <p:cNvPicPr preferRelativeResize="0"/>
          <p:nvPr/>
        </p:nvPicPr>
        <p:blipFill>
          <a:blip r:embed="rId3">
            <a:alphaModFix/>
          </a:blip>
          <a:stretch>
            <a:fillRect/>
          </a:stretch>
        </p:blipFill>
        <p:spPr>
          <a:xfrm>
            <a:off x="0" y="1637500"/>
            <a:ext cx="9143999" cy="1868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_BaseInput</a:t>
            </a:r>
            <a:endParaRPr sz="5000"/>
          </a:p>
        </p:txBody>
      </p:sp>
      <p:sp>
        <p:nvSpPr>
          <p:cNvPr id="691" name="Google Shape;691;p112"/>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a:t>
            </a:r>
            <a:endParaRPr/>
          </a:p>
          <a:p>
            <a:pPr marL="0" lvl="0" indent="0" algn="l" rtl="0">
              <a:spcBef>
                <a:spcPts val="0"/>
              </a:spcBef>
              <a:spcAft>
                <a:spcPts val="0"/>
              </a:spcAft>
              <a:buNone/>
            </a:pPr>
            <a:endParaRPr/>
          </a:p>
        </p:txBody>
      </p:sp>
      <p:pic>
        <p:nvPicPr>
          <p:cNvPr id="692" name="Google Shape;692;p112"/>
          <p:cNvPicPr preferRelativeResize="0"/>
          <p:nvPr/>
        </p:nvPicPr>
        <p:blipFill rotWithShape="1">
          <a:blip r:embed="rId3">
            <a:alphaModFix/>
          </a:blip>
          <a:srcRect l="1903" r="-9"/>
          <a:stretch/>
        </p:blipFill>
        <p:spPr>
          <a:xfrm>
            <a:off x="4572000" y="0"/>
            <a:ext cx="468476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3"/>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_TextInput</a:t>
            </a:r>
            <a:endParaRPr sz="5000"/>
          </a:p>
        </p:txBody>
      </p:sp>
      <p:pic>
        <p:nvPicPr>
          <p:cNvPr id="698" name="Google Shape;698;p113"/>
          <p:cNvPicPr preferRelativeResize="0"/>
          <p:nvPr/>
        </p:nvPicPr>
        <p:blipFill rotWithShape="1">
          <a:blip r:embed="rId3">
            <a:alphaModFix/>
          </a:blip>
          <a:srcRect l="1351"/>
          <a:stretch/>
        </p:blipFill>
        <p:spPr>
          <a:xfrm>
            <a:off x="4572000" y="0"/>
            <a:ext cx="47922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4"/>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_NumberInput</a:t>
            </a:r>
            <a:endParaRPr sz="5000"/>
          </a:p>
        </p:txBody>
      </p:sp>
      <p:pic>
        <p:nvPicPr>
          <p:cNvPr id="704" name="Google Shape;704;p114"/>
          <p:cNvPicPr preferRelativeResize="0"/>
          <p:nvPr/>
        </p:nvPicPr>
        <p:blipFill>
          <a:blip r:embed="rId3">
            <a:alphaModFix/>
          </a:blip>
          <a:stretch>
            <a:fillRect/>
          </a:stretch>
        </p:blipFill>
        <p:spPr>
          <a:xfrm>
            <a:off x="4572000" y="0"/>
            <a:ext cx="4571999" cy="54410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5"/>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dirty="0"/>
              <a:t>_</a:t>
            </a:r>
            <a:r>
              <a:rPr lang="en" sz="5000" dirty="0" err="1"/>
              <a:t>BaseField</a:t>
            </a:r>
            <a:endParaRPr sz="5000" dirty="0"/>
          </a:p>
        </p:txBody>
      </p:sp>
      <p:sp>
        <p:nvSpPr>
          <p:cNvPr id="710" name="Google Shape;710;p115"/>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a:t>
            </a:r>
            <a:endParaRPr/>
          </a:p>
          <a:p>
            <a:pPr marL="0" lvl="0" indent="0" algn="l" rtl="0">
              <a:spcBef>
                <a:spcPts val="0"/>
              </a:spcBef>
              <a:spcAft>
                <a:spcPts val="0"/>
              </a:spcAft>
              <a:buNone/>
            </a:pPr>
            <a:endParaRPr/>
          </a:p>
        </p:txBody>
      </p:sp>
      <p:pic>
        <p:nvPicPr>
          <p:cNvPr id="711" name="Google Shape;711;p115"/>
          <p:cNvPicPr preferRelativeResize="0"/>
          <p:nvPr/>
        </p:nvPicPr>
        <p:blipFill>
          <a:blip r:embed="rId3">
            <a:alphaModFix/>
          </a:blip>
          <a:stretch>
            <a:fillRect/>
          </a:stretch>
        </p:blipFill>
        <p:spPr>
          <a:xfrm>
            <a:off x="4572000" y="0"/>
            <a:ext cx="4571999" cy="52910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6"/>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TextField</a:t>
            </a:r>
            <a:endParaRPr sz="5000"/>
          </a:p>
        </p:txBody>
      </p:sp>
      <p:pic>
        <p:nvPicPr>
          <p:cNvPr id="717" name="Google Shape;717;p116"/>
          <p:cNvPicPr preferRelativeResize="0"/>
          <p:nvPr/>
        </p:nvPicPr>
        <p:blipFill rotWithShape="1">
          <a:blip r:embed="rId3">
            <a:alphaModFix/>
          </a:blip>
          <a:srcRect r="12975"/>
          <a:stretch/>
        </p:blipFill>
        <p:spPr>
          <a:xfrm>
            <a:off x="4572000" y="0"/>
            <a:ext cx="4572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99"/>
          <p:cNvPicPr preferRelativeResize="0"/>
          <p:nvPr/>
        </p:nvPicPr>
        <p:blipFill rotWithShape="1">
          <a:blip r:embed="rId3">
            <a:alphaModFix/>
          </a:blip>
          <a:srcRect l="2455" t="2097" r="1242" b="1265"/>
          <a:stretch/>
        </p:blipFill>
        <p:spPr>
          <a:xfrm>
            <a:off x="1821229" y="268237"/>
            <a:ext cx="5501545" cy="4607024"/>
          </a:xfrm>
          <a:prstGeom prst="rect">
            <a:avLst/>
          </a:prstGeom>
          <a:noFill/>
          <a:ln>
            <a:noFill/>
          </a:ln>
        </p:spPr>
      </p:pic>
      <p:sp>
        <p:nvSpPr>
          <p:cNvPr id="611" name="Google Shape;611;p99"/>
          <p:cNvSpPr/>
          <p:nvPr/>
        </p:nvSpPr>
        <p:spPr>
          <a:xfrm>
            <a:off x="1853700" y="3691825"/>
            <a:ext cx="2718300" cy="10506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lt1"/>
                </a:solidFill>
                <a:latin typeface="Helvetica Neue"/>
                <a:ea typeface="Helvetica Neue"/>
                <a:cs typeface="Helvetica Neue"/>
                <a:sym typeface="Helvetica Neue"/>
              </a:rPr>
              <a:t>When boiling a frog, place in cool water and slowly turn up the heat.</a:t>
            </a:r>
            <a:endParaRPr sz="16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7"/>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NumberField</a:t>
            </a:r>
            <a:endParaRPr sz="5000"/>
          </a:p>
        </p:txBody>
      </p:sp>
      <p:pic>
        <p:nvPicPr>
          <p:cNvPr id="723" name="Google Shape;723;p117"/>
          <p:cNvPicPr preferRelativeResize="0"/>
          <p:nvPr/>
        </p:nvPicPr>
        <p:blipFill rotWithShape="1">
          <a:blip r:embed="rId3">
            <a:alphaModFix/>
          </a:blip>
          <a:srcRect l="1787"/>
          <a:stretch/>
        </p:blipFill>
        <p:spPr>
          <a:xfrm>
            <a:off x="4572000" y="0"/>
            <a:ext cx="4572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8"/>
          <p:cNvSpPr txBox="1">
            <a:spLocks noGrp="1"/>
          </p:cNvSpPr>
          <p:nvPr>
            <p:ph type="title"/>
          </p:nvPr>
        </p:nvSpPr>
        <p:spPr>
          <a:xfrm>
            <a:off x="301300" y="1918200"/>
            <a:ext cx="8614200" cy="130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5200">
                <a:solidFill>
                  <a:schemeClr val="dk1"/>
                </a:solidFill>
              </a:rPr>
              <a:t>Component Case Study Distribution.vue</a:t>
            </a:r>
            <a:endParaRPr sz="5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19"/>
          <p:cNvSpPr txBox="1"/>
          <p:nvPr/>
        </p:nvSpPr>
        <p:spPr>
          <a:xfrm>
            <a:off x="251625" y="959400"/>
            <a:ext cx="7644300" cy="403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000">
              <a:solidFill>
                <a:schemeClr val="accent5"/>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000">
              <a:solidFill>
                <a:schemeClr val="accent5"/>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Create creatives → review &amp; approve → distribute</a:t>
            </a:r>
            <a:endParaRPr sz="2000">
              <a:solidFill>
                <a:schemeClr val="accent5"/>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Transferring creatives from Celtra to 3rd party vendors</a:t>
            </a:r>
            <a:endParaRPr sz="2000">
              <a:solidFill>
                <a:schemeClr val="accent5"/>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3rd party vendors</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Facebook</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Pinterest</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Twitter</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Snapchat</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Google Ads</a:t>
            </a:r>
            <a:endParaRPr sz="2000">
              <a:solidFill>
                <a:schemeClr val="accent5"/>
              </a:solidFill>
              <a:latin typeface="Helvetica Neue"/>
              <a:ea typeface="Helvetica Neue"/>
              <a:cs typeface="Helvetica Neue"/>
              <a:sym typeface="Helvetica Neue"/>
            </a:endParaRPr>
          </a:p>
          <a:p>
            <a:pPr marL="914400" lvl="1" indent="-355600" algn="l" rtl="0">
              <a:lnSpc>
                <a:spcPct val="115000"/>
              </a:lnSpc>
              <a:spcBef>
                <a:spcPts val="0"/>
              </a:spcBef>
              <a:spcAft>
                <a:spcPts val="0"/>
              </a:spcAft>
              <a:buClr>
                <a:schemeClr val="accent5"/>
              </a:buClr>
              <a:buSzPts val="2000"/>
              <a:buFont typeface="Helvetica Neue"/>
              <a:buChar char="○"/>
            </a:pPr>
            <a:r>
              <a:rPr lang="en" sz="2000">
                <a:solidFill>
                  <a:schemeClr val="accent5"/>
                </a:solidFill>
                <a:latin typeface="Helvetica Neue"/>
                <a:ea typeface="Helvetica Neue"/>
                <a:cs typeface="Helvetica Neue"/>
                <a:sym typeface="Helvetica Neue"/>
              </a:rPr>
              <a:t>...</a:t>
            </a:r>
            <a:endParaRPr sz="2000">
              <a:solidFill>
                <a:schemeClr val="accent5"/>
              </a:solidFill>
              <a:latin typeface="Helvetica Neue"/>
              <a:ea typeface="Helvetica Neue"/>
              <a:cs typeface="Helvetica Neue"/>
              <a:sym typeface="Helvetica Neue"/>
            </a:endParaRPr>
          </a:p>
        </p:txBody>
      </p:sp>
      <p:sp>
        <p:nvSpPr>
          <p:cNvPr id="734" name="Google Shape;734;p119"/>
          <p:cNvSpPr txBox="1">
            <a:spLocks noGrp="1"/>
          </p:cNvSpPr>
          <p:nvPr>
            <p:ph type="title"/>
          </p:nvPr>
        </p:nvSpPr>
        <p:spPr>
          <a:xfrm>
            <a:off x="251625" y="249800"/>
            <a:ext cx="68019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does Distribution.vue do?</a:t>
            </a:r>
            <a:endParaRPr sz="2500">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120"/>
          <p:cNvPicPr preferRelativeResize="0"/>
          <p:nvPr/>
        </p:nvPicPr>
        <p:blipFill>
          <a:blip r:embed="rId3">
            <a:alphaModFix/>
          </a:blip>
          <a:stretch>
            <a:fillRect/>
          </a:stretch>
        </p:blipFill>
        <p:spPr>
          <a:xfrm>
            <a:off x="930625" y="0"/>
            <a:ext cx="7282761"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1"/>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0"/>
              <a:t>v1</a:t>
            </a:r>
            <a:endParaRPr sz="13000"/>
          </a:p>
        </p:txBody>
      </p:sp>
      <p:sp>
        <p:nvSpPr>
          <p:cNvPr id="745" name="Google Shape;745;p121"/>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a:t>
            </a:r>
            <a:endParaRPr/>
          </a:p>
          <a:p>
            <a:pPr marL="0" lvl="0" indent="0" algn="l" rtl="0">
              <a:spcBef>
                <a:spcPts val="0"/>
              </a:spcBef>
              <a:spcAft>
                <a:spcPts val="0"/>
              </a:spcAft>
              <a:buNone/>
            </a:pPr>
            <a:endParaRPr/>
          </a:p>
        </p:txBody>
      </p:sp>
      <p:pic>
        <p:nvPicPr>
          <p:cNvPr id="746" name="Google Shape;746;p121"/>
          <p:cNvPicPr preferRelativeResize="0"/>
          <p:nvPr/>
        </p:nvPicPr>
        <p:blipFill>
          <a:blip r:embed="rId3">
            <a:alphaModFix/>
          </a:blip>
          <a:stretch>
            <a:fillRect/>
          </a:stretch>
        </p:blipFill>
        <p:spPr>
          <a:xfrm>
            <a:off x="4572000" y="0"/>
            <a:ext cx="4572001" cy="52956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22"/>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0"/>
              <a:t>v153</a:t>
            </a:r>
            <a:endParaRPr sz="13000"/>
          </a:p>
        </p:txBody>
      </p:sp>
      <p:sp>
        <p:nvSpPr>
          <p:cNvPr id="752" name="Google Shape;752;p122"/>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 </a:t>
            </a:r>
            <a:endParaRPr/>
          </a:p>
          <a:p>
            <a:pPr marL="0" lvl="0" indent="0" algn="l" rtl="0">
              <a:spcBef>
                <a:spcPts val="0"/>
              </a:spcBef>
              <a:spcAft>
                <a:spcPts val="0"/>
              </a:spcAft>
              <a:buNone/>
            </a:pPr>
            <a:r>
              <a:rPr lang="en"/>
              <a:t>not the actual version number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3" name="Google Shape;753;p122"/>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754" name="Google Shape;754;p122"/>
          <p:cNvSpPr/>
          <p:nvPr/>
        </p:nvSpPr>
        <p:spPr>
          <a:xfrm>
            <a:off x="5172575" y="1764600"/>
            <a:ext cx="2128200" cy="203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23"/>
          <p:cNvSpPr txBox="1">
            <a:spLocks noGrp="1"/>
          </p:cNvSpPr>
          <p:nvPr>
            <p:ph type="title"/>
          </p:nvPr>
        </p:nvSpPr>
        <p:spPr>
          <a:xfrm>
            <a:off x="251625" y="249800"/>
            <a:ext cx="41298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is wrong?</a:t>
            </a:r>
            <a:endParaRPr sz="2500">
              <a:latin typeface="Helvetica Neue"/>
              <a:ea typeface="Helvetica Neue"/>
              <a:cs typeface="Helvetica Neue"/>
              <a:sym typeface="Helvetica Neue"/>
            </a:endParaRPr>
          </a:p>
        </p:txBody>
      </p:sp>
      <p:sp>
        <p:nvSpPr>
          <p:cNvPr id="760" name="Google Shape;760;p123"/>
          <p:cNvSpPr txBox="1"/>
          <p:nvPr/>
        </p:nvSpPr>
        <p:spPr>
          <a:xfrm>
            <a:off x="251625" y="3209575"/>
            <a:ext cx="4188900" cy="1743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At first 3 distribution vendors, now 9 and counting</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New cases = new props (+3, not terrible)</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New cases = bloated template</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Explosion of methods (20+)</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i="1">
                <a:latin typeface="Helvetica Neue"/>
                <a:ea typeface="Helvetica Neue"/>
                <a:cs typeface="Helvetica Neue"/>
                <a:sym typeface="Helvetica Neue"/>
              </a:rPr>
              <a:t>Store and it’s modules grew accordingly</a:t>
            </a:r>
            <a:endParaRPr sz="1500" i="1">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24"/>
          <p:cNvSpPr txBox="1">
            <a:spLocks noGrp="1"/>
          </p:cNvSpPr>
          <p:nvPr>
            <p:ph type="title"/>
          </p:nvPr>
        </p:nvSpPr>
        <p:spPr>
          <a:xfrm>
            <a:off x="251625" y="249800"/>
            <a:ext cx="41298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is the solution?</a:t>
            </a:r>
            <a:endParaRPr sz="2500">
              <a:latin typeface="Helvetica Neue"/>
              <a:ea typeface="Helvetica Neue"/>
              <a:cs typeface="Helvetica Neue"/>
              <a:sym typeface="Helvetica Neue"/>
            </a:endParaRPr>
          </a:p>
        </p:txBody>
      </p:sp>
      <p:sp>
        <p:nvSpPr>
          <p:cNvPr id="766" name="Google Shape;766;p124"/>
          <p:cNvSpPr txBox="1"/>
          <p:nvPr/>
        </p:nvSpPr>
        <p:spPr>
          <a:xfrm>
            <a:off x="251625" y="3493250"/>
            <a:ext cx="3606900" cy="1511922"/>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Helvetica Neue"/>
              <a:buChar char="●"/>
            </a:pPr>
            <a:r>
              <a:rPr lang="en" sz="1500" dirty="0">
                <a:latin typeface="Helvetica Neue"/>
                <a:ea typeface="Helvetica Neue"/>
                <a:cs typeface="Helvetica Neue"/>
                <a:sym typeface="Helvetica Neue"/>
              </a:rPr>
              <a:t>Component breakdown</a:t>
            </a:r>
            <a:endParaRPr sz="1500" dirty="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dirty="0" err="1">
                <a:latin typeface="Helvetica Neue"/>
                <a:ea typeface="Helvetica Neue"/>
                <a:cs typeface="Helvetica Neue"/>
                <a:sym typeface="Helvetica Neue"/>
              </a:rPr>
              <a:t>DistributionHeader</a:t>
            </a:r>
            <a:endParaRPr sz="1500" dirty="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dirty="0" err="1">
                <a:latin typeface="Helvetica Neue"/>
                <a:ea typeface="Helvetica Neue"/>
                <a:cs typeface="Helvetica Neue"/>
                <a:sym typeface="Helvetica Neue"/>
              </a:rPr>
              <a:t>CreativeParent</a:t>
            </a:r>
            <a:endParaRPr sz="1500" dirty="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 sz="1500" dirty="0" err="1">
                <a:latin typeface="Helvetica Neue"/>
                <a:ea typeface="Helvetica Neue"/>
                <a:cs typeface="Helvetica Neue"/>
                <a:sym typeface="Helvetica Neue"/>
              </a:rPr>
              <a:t>NewCreativeParent</a:t>
            </a:r>
            <a:endParaRPr sz="1500" dirty="0">
              <a:latin typeface="Helvetica Neue"/>
              <a:ea typeface="Helvetica Neue"/>
              <a:cs typeface="Helvetica Neue"/>
              <a:sym typeface="Helvetica Neue"/>
            </a:endParaRPr>
          </a:p>
          <a:p>
            <a:pPr marL="914400" lvl="1" indent="-323850" algn="l" rtl="0">
              <a:lnSpc>
                <a:spcPct val="115000"/>
              </a:lnSpc>
              <a:spcBef>
                <a:spcPts val="0"/>
              </a:spcBef>
              <a:spcAft>
                <a:spcPts val="0"/>
              </a:spcAft>
              <a:buSzPts val="1500"/>
              <a:buFont typeface="Helvetica Neue"/>
              <a:buChar char="○"/>
            </a:pPr>
            <a:r>
              <a:rPr lang="en-GB" sz="1500" dirty="0" err="1">
                <a:latin typeface="Helvetica Neue"/>
                <a:ea typeface="Helvetica Neue"/>
                <a:cs typeface="Helvetica Neue"/>
                <a:sym typeface="Helvetica Neue"/>
              </a:rPr>
              <a:t>CreativeAllocation</a:t>
            </a:r>
            <a:endParaRPr lang="en-GB" sz="1500" dirty="0">
              <a:latin typeface="Helvetica Neue"/>
              <a:ea typeface="Helvetica Neue"/>
              <a:cs typeface="Helvetica Neue"/>
              <a:sym typeface="Helvetica Neue"/>
            </a:endParaRPr>
          </a:p>
        </p:txBody>
      </p:sp>
      <p:pic>
        <p:nvPicPr>
          <p:cNvPr id="767" name="Google Shape;767;p124"/>
          <p:cNvPicPr preferRelativeResize="0"/>
          <p:nvPr/>
        </p:nvPicPr>
        <p:blipFill rotWithShape="1">
          <a:blip r:embed="rId3">
            <a:alphaModFix/>
          </a:blip>
          <a:srcRect t="3142" b="50165"/>
          <a:stretch/>
        </p:blipFill>
        <p:spPr>
          <a:xfrm>
            <a:off x="4572000" y="0"/>
            <a:ext cx="4571997" cy="52905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5"/>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DistributionHeader</a:t>
            </a:r>
            <a:endParaRPr sz="3600"/>
          </a:p>
        </p:txBody>
      </p:sp>
      <p:pic>
        <p:nvPicPr>
          <p:cNvPr id="773" name="Google Shape;773;p125"/>
          <p:cNvPicPr preferRelativeResize="0"/>
          <p:nvPr/>
        </p:nvPicPr>
        <p:blipFill rotWithShape="1">
          <a:blip r:embed="rId3">
            <a:alphaModFix/>
          </a:blip>
          <a:srcRect r="29438"/>
          <a:stretch/>
        </p:blipFill>
        <p:spPr>
          <a:xfrm>
            <a:off x="4572000" y="0"/>
            <a:ext cx="4795995" cy="51434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26"/>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CreativeParent</a:t>
            </a:r>
            <a:endParaRPr sz="3600"/>
          </a:p>
        </p:txBody>
      </p:sp>
      <p:sp>
        <p:nvSpPr>
          <p:cNvPr id="779" name="Google Shape;779;p126"/>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a:t>
            </a:r>
            <a:endParaRPr/>
          </a:p>
          <a:p>
            <a:pPr marL="0" lvl="0" indent="0" algn="l" rtl="0">
              <a:spcBef>
                <a:spcPts val="0"/>
              </a:spcBef>
              <a:spcAft>
                <a:spcPts val="0"/>
              </a:spcAft>
              <a:buNone/>
            </a:pPr>
            <a:endParaRPr/>
          </a:p>
        </p:txBody>
      </p:sp>
      <p:pic>
        <p:nvPicPr>
          <p:cNvPr id="780" name="Google Shape;780;p126"/>
          <p:cNvPicPr preferRelativeResize="0"/>
          <p:nvPr/>
        </p:nvPicPr>
        <p:blipFill>
          <a:blip r:embed="rId3">
            <a:alphaModFix/>
          </a:blip>
          <a:stretch>
            <a:fillRect/>
          </a:stretch>
        </p:blipFill>
        <p:spPr>
          <a:xfrm>
            <a:off x="4572000" y="0"/>
            <a:ext cx="4572001" cy="55748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251225" y="2447325"/>
            <a:ext cx="6083100" cy="24222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01 		Context </a:t>
            </a:r>
            <a:endParaRPr/>
          </a:p>
          <a:p>
            <a:pPr marL="0" lvl="0" indent="0" algn="l" rtl="0">
              <a:lnSpc>
                <a:spcPct val="100000"/>
              </a:lnSpc>
              <a:spcBef>
                <a:spcPts val="0"/>
              </a:spcBef>
              <a:spcAft>
                <a:spcPts val="0"/>
              </a:spcAft>
              <a:buClr>
                <a:schemeClr val="dk1"/>
              </a:buClr>
              <a:buSzPts val="1100"/>
              <a:buFont typeface="Arial"/>
              <a:buNone/>
            </a:pPr>
            <a:r>
              <a:rPr lang="en"/>
              <a:t>02 		Component Case Study 1</a:t>
            </a:r>
            <a:endParaRPr/>
          </a:p>
          <a:p>
            <a:pPr marL="0" lvl="0" indent="0" algn="l" rtl="0">
              <a:lnSpc>
                <a:spcPct val="100000"/>
              </a:lnSpc>
              <a:spcBef>
                <a:spcPts val="0"/>
              </a:spcBef>
              <a:spcAft>
                <a:spcPts val="0"/>
              </a:spcAft>
              <a:buClr>
                <a:schemeClr val="dk1"/>
              </a:buClr>
              <a:buSzPts val="1100"/>
              <a:buFont typeface="Arial"/>
              <a:buNone/>
            </a:pPr>
            <a:r>
              <a:rPr lang="en"/>
              <a:t>03 		Component Case Study 2</a:t>
            </a:r>
            <a:endParaRPr/>
          </a:p>
          <a:p>
            <a:pPr marL="0" lvl="0" indent="0" algn="l" rtl="0">
              <a:lnSpc>
                <a:spcPct val="100000"/>
              </a:lnSpc>
              <a:spcBef>
                <a:spcPts val="0"/>
              </a:spcBef>
              <a:spcAft>
                <a:spcPts val="0"/>
              </a:spcAft>
              <a:buClr>
                <a:schemeClr val="dk1"/>
              </a:buClr>
              <a:buSzPts val="1100"/>
              <a:buFont typeface="Arial"/>
              <a:buNone/>
            </a:pPr>
            <a:r>
              <a:rPr lang="en"/>
              <a:t>04 		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27"/>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NewCreativeParent</a:t>
            </a:r>
            <a:endParaRPr sz="3600"/>
          </a:p>
        </p:txBody>
      </p:sp>
      <p:pic>
        <p:nvPicPr>
          <p:cNvPr id="786" name="Google Shape;786;p127"/>
          <p:cNvPicPr preferRelativeResize="0"/>
          <p:nvPr/>
        </p:nvPicPr>
        <p:blipFill rotWithShape="1">
          <a:blip r:embed="rId3">
            <a:alphaModFix/>
          </a:blip>
          <a:srcRect r="1806"/>
          <a:stretch/>
        </p:blipFill>
        <p:spPr>
          <a:xfrm>
            <a:off x="4572000" y="0"/>
            <a:ext cx="4602479" cy="5143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28"/>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CreativeAllocation</a:t>
            </a:r>
            <a:endParaRPr sz="3600"/>
          </a:p>
        </p:txBody>
      </p:sp>
      <p:sp>
        <p:nvSpPr>
          <p:cNvPr id="792" name="Google Shape;792;p128"/>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just a portion of the component displayed</a:t>
            </a:r>
            <a:endParaRPr/>
          </a:p>
          <a:p>
            <a:pPr marL="0" lvl="0" indent="0" algn="l" rtl="0">
              <a:spcBef>
                <a:spcPts val="0"/>
              </a:spcBef>
              <a:spcAft>
                <a:spcPts val="0"/>
              </a:spcAft>
              <a:buNone/>
            </a:pPr>
            <a:endParaRPr/>
          </a:p>
        </p:txBody>
      </p:sp>
      <p:pic>
        <p:nvPicPr>
          <p:cNvPr id="793" name="Google Shape;793;p128"/>
          <p:cNvPicPr preferRelativeResize="0"/>
          <p:nvPr/>
        </p:nvPicPr>
        <p:blipFill rotWithShape="1">
          <a:blip r:embed="rId3">
            <a:alphaModFix/>
          </a:blip>
          <a:srcRect r="15540"/>
          <a:stretch/>
        </p:blipFill>
        <p:spPr>
          <a:xfrm>
            <a:off x="4572000" y="0"/>
            <a:ext cx="4595491"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9"/>
          <p:cNvSpPr txBox="1">
            <a:spLocks noGrp="1"/>
          </p:cNvSpPr>
          <p:nvPr>
            <p:ph type="title"/>
          </p:nvPr>
        </p:nvSpPr>
        <p:spPr>
          <a:xfrm>
            <a:off x="264900" y="2237250"/>
            <a:ext cx="8614200" cy="6690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600">
                <a:solidFill>
                  <a:schemeClr val="dk1"/>
                </a:solidFill>
              </a:rPr>
              <a:t>Bonus: what about the Vuex store?</a:t>
            </a:r>
            <a:endParaRPr sz="3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30"/>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Distribution Store</a:t>
            </a:r>
            <a:endParaRPr sz="3600"/>
          </a:p>
        </p:txBody>
      </p:sp>
      <p:pic>
        <p:nvPicPr>
          <p:cNvPr id="804" name="Google Shape;804;p130"/>
          <p:cNvPicPr preferRelativeResize="0"/>
          <p:nvPr/>
        </p:nvPicPr>
        <p:blipFill>
          <a:blip r:embed="rId3">
            <a:alphaModFix/>
          </a:blip>
          <a:stretch>
            <a:fillRect/>
          </a:stretch>
        </p:blipFill>
        <p:spPr>
          <a:xfrm>
            <a:off x="4572000" y="0"/>
            <a:ext cx="5831783"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1"/>
          <p:cNvSpPr txBox="1">
            <a:spLocks noGrp="1"/>
          </p:cNvSpPr>
          <p:nvPr>
            <p:ph type="title"/>
          </p:nvPr>
        </p:nvSpPr>
        <p:spPr>
          <a:xfrm>
            <a:off x="251625" y="249800"/>
            <a:ext cx="4129800" cy="44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is the catch?</a:t>
            </a:r>
            <a:endParaRPr sz="2500">
              <a:latin typeface="Helvetica Neue"/>
              <a:ea typeface="Helvetica Neue"/>
              <a:cs typeface="Helvetica Neue"/>
              <a:sym typeface="Helvetica Neue"/>
            </a:endParaRPr>
          </a:p>
        </p:txBody>
      </p:sp>
      <p:sp>
        <p:nvSpPr>
          <p:cNvPr id="810" name="Google Shape;810;p131"/>
          <p:cNvSpPr txBox="1"/>
          <p:nvPr/>
        </p:nvSpPr>
        <p:spPr>
          <a:xfrm>
            <a:off x="251625" y="3721850"/>
            <a:ext cx="3888000" cy="1212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Modules have a lot of similarities</a:t>
            </a: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Modules have quite some differences</a:t>
            </a:r>
            <a:endParaRPr sz="1500">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500">
              <a:latin typeface="Helvetica Neue"/>
              <a:ea typeface="Helvetica Neue"/>
              <a:cs typeface="Helvetica Neue"/>
              <a:sym typeface="Helvetica Neue"/>
            </a:endParaRPr>
          </a:p>
          <a:p>
            <a:pPr marL="457200" lvl="0" indent="-323850" algn="l" rtl="0">
              <a:lnSpc>
                <a:spcPct val="115000"/>
              </a:lnSpc>
              <a:spcBef>
                <a:spcPts val="0"/>
              </a:spcBef>
              <a:spcAft>
                <a:spcPts val="0"/>
              </a:spcAft>
              <a:buSzPts val="1500"/>
              <a:buFont typeface="Helvetica Neue"/>
              <a:buChar char="●"/>
            </a:pPr>
            <a:r>
              <a:rPr lang="en" sz="1500">
                <a:latin typeface="Helvetica Neue"/>
                <a:ea typeface="Helvetica Neue"/>
                <a:cs typeface="Helvetica Neue"/>
                <a:sym typeface="Helvetica Neue"/>
              </a:rPr>
              <a:t>Defining what’s shared</a:t>
            </a:r>
            <a:endParaRPr sz="1500">
              <a:latin typeface="Helvetica Neue"/>
              <a:ea typeface="Helvetica Neue"/>
              <a:cs typeface="Helvetica Neue"/>
              <a:sym typeface="Helvetica Neue"/>
            </a:endParaRPr>
          </a:p>
        </p:txBody>
      </p:sp>
      <p:pic>
        <p:nvPicPr>
          <p:cNvPr id="811" name="Google Shape;811;p131"/>
          <p:cNvPicPr preferRelativeResize="0"/>
          <p:nvPr/>
        </p:nvPicPr>
        <p:blipFill>
          <a:blip r:embed="rId3">
            <a:alphaModFix/>
          </a:blip>
          <a:stretch>
            <a:fillRect/>
          </a:stretch>
        </p:blipFill>
        <p:spPr>
          <a:xfrm>
            <a:off x="4572000" y="0"/>
            <a:ext cx="5831783" cy="5143500"/>
          </a:xfrm>
          <a:prstGeom prst="rect">
            <a:avLst/>
          </a:prstGeom>
          <a:noFill/>
          <a:ln>
            <a:noFill/>
          </a:ln>
        </p:spPr>
      </p:pic>
      <p:sp>
        <p:nvSpPr>
          <p:cNvPr id="812" name="Google Shape;812;p131"/>
          <p:cNvSpPr/>
          <p:nvPr/>
        </p:nvSpPr>
        <p:spPr>
          <a:xfrm>
            <a:off x="5283925" y="3565875"/>
            <a:ext cx="2143800" cy="777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 name="Google Shape;813;p131"/>
          <p:cNvCxnSpPr/>
          <p:nvPr/>
        </p:nvCxnSpPr>
        <p:spPr>
          <a:xfrm>
            <a:off x="189075" y="4476925"/>
            <a:ext cx="3999300" cy="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2"/>
          <p:cNvSpPr txBox="1">
            <a:spLocks noGrp="1"/>
          </p:cNvSpPr>
          <p:nvPr>
            <p:ph type="title"/>
          </p:nvPr>
        </p:nvSpPr>
        <p:spPr>
          <a:xfrm>
            <a:off x="264900" y="1715400"/>
            <a:ext cx="8614200" cy="1712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000">
                <a:solidFill>
                  <a:schemeClr val="dk1"/>
                </a:solidFill>
              </a:rPr>
              <a:t>repeating similar methods</a:t>
            </a: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vs.</a:t>
            </a: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over-generalizing</a:t>
            </a:r>
            <a:endParaRPr sz="3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3"/>
          <p:cNvSpPr txBox="1">
            <a:spLocks noGrp="1"/>
          </p:cNvSpPr>
          <p:nvPr>
            <p:ph type="title"/>
          </p:nvPr>
        </p:nvSpPr>
        <p:spPr>
          <a:xfrm>
            <a:off x="264900" y="2237250"/>
            <a:ext cx="8614200" cy="6690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600">
                <a:solidFill>
                  <a:schemeClr val="dk1"/>
                </a:solidFill>
              </a:rPr>
              <a:t>Conclusion</a:t>
            </a:r>
            <a:endParaRPr sz="36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34"/>
          <p:cNvSpPr txBox="1">
            <a:spLocks noGrp="1"/>
          </p:cNvSpPr>
          <p:nvPr>
            <p:ph type="title"/>
          </p:nvPr>
        </p:nvSpPr>
        <p:spPr>
          <a:xfrm>
            <a:off x="264900" y="1715400"/>
            <a:ext cx="8614200" cy="17127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000">
                <a:solidFill>
                  <a:schemeClr val="dk1"/>
                </a:solidFill>
              </a:rPr>
              <a:t>think how you would implement from scratch</a:t>
            </a: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&amp;</a:t>
            </a: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be mindful of module size &amp; responsibilities</a:t>
            </a:r>
            <a:endParaRPr sz="3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35"/>
          <p:cNvPicPr preferRelativeResize="0"/>
          <p:nvPr/>
        </p:nvPicPr>
        <p:blipFill>
          <a:blip r:embed="rId3">
            <a:alphaModFix/>
          </a:blip>
          <a:stretch>
            <a:fillRect/>
          </a:stretch>
        </p:blipFill>
        <p:spPr>
          <a:xfrm>
            <a:off x="275488" y="1861752"/>
            <a:ext cx="8593027" cy="142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1"/>
          <p:cNvSpPr txBox="1">
            <a:spLocks noGrp="1"/>
          </p:cNvSpPr>
          <p:nvPr>
            <p:ph type="title"/>
          </p:nvPr>
        </p:nvSpPr>
        <p:spPr>
          <a:xfrm>
            <a:off x="301300" y="2251200"/>
            <a:ext cx="8614200" cy="641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5200">
                <a:solidFill>
                  <a:schemeClr val="dk1"/>
                </a:solidFill>
              </a:rPr>
              <a:t>What do we do @Celtra?</a:t>
            </a:r>
            <a:endParaRPr sz="5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02"/>
          <p:cNvSpPr txBox="1">
            <a:spLocks noGrp="1"/>
          </p:cNvSpPr>
          <p:nvPr>
            <p:ph type="title"/>
          </p:nvPr>
        </p:nvSpPr>
        <p:spPr>
          <a:xfrm>
            <a:off x="301300" y="1913400"/>
            <a:ext cx="8614200" cy="131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5200">
                <a:solidFill>
                  <a:schemeClr val="dk1"/>
                </a:solidFill>
              </a:rPr>
              <a:t>Component Case Study Input.vue</a:t>
            </a:r>
            <a:endParaRPr sz="5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3"/>
          <p:cNvSpPr txBox="1">
            <a:spLocks noGrp="1"/>
          </p:cNvSpPr>
          <p:nvPr>
            <p:ph type="title"/>
          </p:nvPr>
        </p:nvSpPr>
        <p:spPr>
          <a:xfrm>
            <a:off x="301300" y="2251200"/>
            <a:ext cx="8614200" cy="641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5200">
                <a:solidFill>
                  <a:schemeClr val="dk1"/>
                </a:solidFill>
              </a:rPr>
              <a:t>How hard can it be? *</a:t>
            </a:r>
            <a:endParaRPr sz="5200">
              <a:solidFill>
                <a:schemeClr val="dk1"/>
              </a:solidFill>
            </a:endParaRPr>
          </a:p>
        </p:txBody>
      </p:sp>
      <p:sp>
        <p:nvSpPr>
          <p:cNvPr id="632" name="Google Shape;632;p103"/>
          <p:cNvSpPr txBox="1"/>
          <p:nvPr/>
        </p:nvSpPr>
        <p:spPr>
          <a:xfrm>
            <a:off x="390100" y="4700600"/>
            <a:ext cx="843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999999"/>
                </a:solidFill>
                <a:latin typeface="Helvetica Neue"/>
                <a:ea typeface="Helvetica Neue"/>
                <a:cs typeface="Helvetica Neue"/>
                <a:sym typeface="Helvetica Neue"/>
              </a:rPr>
              <a:t>* as it turns out, quite hard. There are a lot of cases to cover</a:t>
            </a:r>
            <a:endParaRPr sz="1200">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4"/>
          <p:cNvPicPr preferRelativeResize="0"/>
          <p:nvPr/>
        </p:nvPicPr>
        <p:blipFill rotWithShape="1">
          <a:blip r:embed="rId3">
            <a:alphaModFix/>
          </a:blip>
          <a:srcRect l="1173" r="30196" b="11933"/>
          <a:stretch/>
        </p:blipFill>
        <p:spPr>
          <a:xfrm>
            <a:off x="4495800" y="0"/>
            <a:ext cx="4772650" cy="5187350"/>
          </a:xfrm>
          <a:prstGeom prst="rect">
            <a:avLst/>
          </a:prstGeom>
          <a:noFill/>
          <a:ln>
            <a:noFill/>
          </a:ln>
        </p:spPr>
      </p:pic>
      <p:sp>
        <p:nvSpPr>
          <p:cNvPr id="638" name="Google Shape;638;p104"/>
          <p:cNvSpPr txBox="1"/>
          <p:nvPr/>
        </p:nvSpPr>
        <p:spPr>
          <a:xfrm>
            <a:off x="251625" y="2443200"/>
            <a:ext cx="3989100" cy="2723792"/>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 Simple Input component</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 Some fancy animations</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 Some icons</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 A few states</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 Some validation</a:t>
            </a:r>
            <a:endParaRPr sz="2200" strike="sngStrike" dirty="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5"/>
          <p:cNvSpPr txBox="1"/>
          <p:nvPr/>
        </p:nvSpPr>
        <p:spPr>
          <a:xfrm>
            <a:off x="251625" y="2443200"/>
            <a:ext cx="3989100" cy="2723792"/>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0"/>
              </a:spcBef>
              <a:spcAft>
                <a:spcPts val="0"/>
              </a:spcAft>
              <a:buSzPts val="2200"/>
              <a:buChar char="●"/>
            </a:pPr>
            <a:r>
              <a:rPr lang="en" sz="2200" dirty="0">
                <a:solidFill>
                  <a:schemeClr val="accent2"/>
                </a:solidFill>
              </a:rPr>
              <a:t> </a:t>
            </a:r>
            <a:r>
              <a:rPr lang="en" sz="2200" strike="sngStrike" dirty="0">
                <a:solidFill>
                  <a:schemeClr val="accent2"/>
                </a:solidFill>
              </a:rPr>
              <a:t>Simple Input component</a:t>
            </a:r>
            <a:endParaRPr sz="2200" strike="sngStrike" dirty="0">
              <a:solidFill>
                <a:schemeClr val="accent2"/>
              </a:solidFill>
            </a:endParaRPr>
          </a:p>
          <a:p>
            <a:pPr marL="457200" lvl="0" indent="-368300" algn="l" rtl="0">
              <a:lnSpc>
                <a:spcPct val="150000"/>
              </a:lnSpc>
              <a:spcBef>
                <a:spcPts val="0"/>
              </a:spcBef>
              <a:spcAft>
                <a:spcPts val="0"/>
              </a:spcAft>
              <a:buSzPts val="2200"/>
              <a:buChar char="●"/>
            </a:pPr>
            <a:r>
              <a:rPr lang="en" sz="2200" dirty="0">
                <a:solidFill>
                  <a:schemeClr val="accent2"/>
                </a:solidFill>
              </a:rPr>
              <a:t> </a:t>
            </a:r>
            <a:r>
              <a:rPr lang="en" sz="2200" strike="sngStrike" dirty="0">
                <a:solidFill>
                  <a:schemeClr val="accent2"/>
                </a:solidFill>
              </a:rPr>
              <a:t>Some</a:t>
            </a:r>
            <a:r>
              <a:rPr lang="en" sz="2200" dirty="0"/>
              <a:t> a lot of animations</a:t>
            </a:r>
            <a:endParaRPr sz="2200" dirty="0"/>
          </a:p>
          <a:p>
            <a:pPr marL="457200" lvl="0" indent="-368300" algn="l" rtl="0">
              <a:lnSpc>
                <a:spcPct val="150000"/>
              </a:lnSpc>
              <a:spcBef>
                <a:spcPts val="0"/>
              </a:spcBef>
              <a:spcAft>
                <a:spcPts val="0"/>
              </a:spcAft>
              <a:buSzPts val="2200"/>
              <a:buChar char="●"/>
            </a:pPr>
            <a:r>
              <a:rPr lang="en" sz="2200" dirty="0">
                <a:solidFill>
                  <a:schemeClr val="accent2"/>
                </a:solidFill>
              </a:rPr>
              <a:t> </a:t>
            </a:r>
            <a:r>
              <a:rPr lang="en" sz="2200" strike="sngStrike" dirty="0">
                <a:solidFill>
                  <a:schemeClr val="accent2"/>
                </a:solidFill>
              </a:rPr>
              <a:t>Some</a:t>
            </a:r>
            <a:r>
              <a:rPr lang="en" sz="2200" dirty="0"/>
              <a:t> &gt;10 different icons</a:t>
            </a:r>
            <a:endParaRPr sz="2200" dirty="0"/>
          </a:p>
          <a:p>
            <a:pPr marL="457200" lvl="0" indent="-368300" algn="l" rtl="0">
              <a:lnSpc>
                <a:spcPct val="150000"/>
              </a:lnSpc>
              <a:spcBef>
                <a:spcPts val="0"/>
              </a:spcBef>
              <a:spcAft>
                <a:spcPts val="0"/>
              </a:spcAft>
              <a:buSzPts val="2200"/>
              <a:buChar char="●"/>
            </a:pPr>
            <a:r>
              <a:rPr lang="en" sz="2200" dirty="0"/>
              <a:t> A </a:t>
            </a:r>
            <a:r>
              <a:rPr lang="en" sz="2200" strike="sngStrike" dirty="0">
                <a:solidFill>
                  <a:schemeClr val="accent2"/>
                </a:solidFill>
              </a:rPr>
              <a:t>few</a:t>
            </a:r>
            <a:r>
              <a:rPr lang="en" sz="2200" dirty="0"/>
              <a:t> ton of states</a:t>
            </a:r>
            <a:endParaRPr sz="2200" dirty="0"/>
          </a:p>
          <a:p>
            <a:pPr marL="457200" lvl="0" indent="-368300" algn="l" rtl="0">
              <a:lnSpc>
                <a:spcPct val="150000"/>
              </a:lnSpc>
              <a:spcBef>
                <a:spcPts val="0"/>
              </a:spcBef>
              <a:spcAft>
                <a:spcPts val="0"/>
              </a:spcAft>
              <a:buSzPts val="2200"/>
              <a:buChar char="●"/>
            </a:pPr>
            <a:r>
              <a:rPr lang="en" sz="2200" dirty="0">
                <a:solidFill>
                  <a:schemeClr val="accent2"/>
                </a:solidFill>
              </a:rPr>
              <a:t> </a:t>
            </a:r>
            <a:r>
              <a:rPr lang="en" sz="2200" strike="sngStrike" dirty="0">
                <a:solidFill>
                  <a:schemeClr val="accent2"/>
                </a:solidFill>
              </a:rPr>
              <a:t>Some</a:t>
            </a:r>
            <a:r>
              <a:rPr lang="en" sz="2200" dirty="0"/>
              <a:t> A lot of validation</a:t>
            </a:r>
            <a:endParaRPr sz="2200" dirty="0"/>
          </a:p>
        </p:txBody>
      </p:sp>
      <p:pic>
        <p:nvPicPr>
          <p:cNvPr id="644" name="Google Shape;644;p105"/>
          <p:cNvPicPr preferRelativeResize="0"/>
          <p:nvPr/>
        </p:nvPicPr>
        <p:blipFill>
          <a:blip r:embed="rId3">
            <a:alphaModFix/>
          </a:blip>
          <a:stretch>
            <a:fillRect/>
          </a:stretch>
        </p:blipFill>
        <p:spPr>
          <a:xfrm>
            <a:off x="4528574" y="0"/>
            <a:ext cx="4661274" cy="5192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06"/>
          <p:cNvSpPr txBox="1">
            <a:spLocks noGrp="1"/>
          </p:cNvSpPr>
          <p:nvPr>
            <p:ph type="body" idx="1"/>
          </p:nvPr>
        </p:nvSpPr>
        <p:spPr>
          <a:xfrm>
            <a:off x="251225" y="1421725"/>
            <a:ext cx="4071900" cy="311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0"/>
              <a:t>v1</a:t>
            </a:r>
            <a:endParaRPr sz="13000"/>
          </a:p>
        </p:txBody>
      </p:sp>
      <p:sp>
        <p:nvSpPr>
          <p:cNvPr id="650" name="Google Shape;650;p106"/>
          <p:cNvSpPr txBox="1">
            <a:spLocks noGrp="1"/>
          </p:cNvSpPr>
          <p:nvPr>
            <p:ph type="title" idx="2"/>
          </p:nvPr>
        </p:nvSpPr>
        <p:spPr>
          <a:xfrm>
            <a:off x="257057" y="4793300"/>
            <a:ext cx="4051800" cy="230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 just a portion of the component displayed</a:t>
            </a:r>
            <a:endParaRPr/>
          </a:p>
          <a:p>
            <a:pPr marL="0" lvl="0" indent="0" algn="l" rtl="0">
              <a:spcBef>
                <a:spcPts val="0"/>
              </a:spcBef>
              <a:spcAft>
                <a:spcPts val="0"/>
              </a:spcAft>
              <a:buClr>
                <a:schemeClr val="dk1"/>
              </a:buClr>
              <a:buSzPts val="1100"/>
              <a:buFont typeface="Arial"/>
              <a:buNone/>
            </a:pPr>
            <a:endParaRPr/>
          </a:p>
        </p:txBody>
      </p:sp>
      <p:pic>
        <p:nvPicPr>
          <p:cNvPr id="651" name="Google Shape;651;p106"/>
          <p:cNvPicPr preferRelativeResize="0"/>
          <p:nvPr/>
        </p:nvPicPr>
        <p:blipFill rotWithShape="1">
          <a:blip r:embed="rId3">
            <a:alphaModFix/>
          </a:blip>
          <a:srcRect b="9739"/>
          <a:stretch/>
        </p:blipFill>
        <p:spPr>
          <a:xfrm>
            <a:off x="4572000" y="0"/>
            <a:ext cx="4572001" cy="536116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eltra Theme">
      <a:dk1>
        <a:srgbClr val="000000"/>
      </a:dk1>
      <a:lt1>
        <a:srgbClr val="FFFFFF"/>
      </a:lt1>
      <a:dk2>
        <a:srgbClr val="44546A"/>
      </a:dk2>
      <a:lt2>
        <a:srgbClr val="E7E6E6"/>
      </a:lt2>
      <a:accent1>
        <a:srgbClr val="008EFF"/>
      </a:accent1>
      <a:accent2>
        <a:srgbClr val="FF3AA9"/>
      </a:accent2>
      <a:accent3>
        <a:srgbClr val="00FF6C"/>
      </a:accent3>
      <a:accent4>
        <a:srgbClr val="FFFF00"/>
      </a:accent4>
      <a:accent5>
        <a:srgbClr val="000000"/>
      </a:accent5>
      <a:accent6>
        <a:srgbClr val="646464"/>
      </a:accent6>
      <a:hlink>
        <a:srgbClr val="008EFF"/>
      </a:hlink>
      <a:folHlink>
        <a:srgbClr val="FF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3393</Words>
  <Application>Microsoft Macintosh PowerPoint</Application>
  <PresentationFormat>On-screen Show (16:9)</PresentationFormat>
  <Paragraphs>217</Paragraphs>
  <Slides>38</Slides>
  <Notes>38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Calibri</vt:lpstr>
      <vt:lpstr>Arial</vt:lpstr>
      <vt:lpstr>Consolas</vt:lpstr>
      <vt:lpstr>Helvetica Neue</vt:lpstr>
      <vt:lpstr>Simple Light</vt:lpstr>
      <vt:lpstr>Office Theme</vt:lpstr>
      <vt:lpstr>Boiling a frog  </vt:lpstr>
      <vt:lpstr>PowerPoint Presentation</vt:lpstr>
      <vt:lpstr>  01   Context  02   Component Case Study 1 03   Component Case Study 2 04   Conclusion</vt:lpstr>
      <vt:lpstr>What do we do @Celtra?</vt:lpstr>
      <vt:lpstr>Component Case Study Input.vue</vt:lpstr>
      <vt:lpstr>How hard can it be? *</vt:lpstr>
      <vt:lpstr>PowerPoint Presentation</vt:lpstr>
      <vt:lpstr>PowerPoint Presentation</vt:lpstr>
      <vt:lpstr>* just a portion of the component displayed </vt:lpstr>
      <vt:lpstr>* just a portion of the component displayed,  not the actual version number :)   </vt:lpstr>
      <vt:lpstr>What is wrong?</vt:lpstr>
      <vt:lpstr>What is the solution?</vt:lpstr>
      <vt:lpstr>* textarea case left out for the sake of simplicity</vt:lpstr>
      <vt:lpstr>* textarea case left out for the sake of simplicity</vt:lpstr>
      <vt:lpstr>* just a portion of the component displayed </vt:lpstr>
      <vt:lpstr>PowerPoint Presentation</vt:lpstr>
      <vt:lpstr>PowerPoint Presentation</vt:lpstr>
      <vt:lpstr>* just a portion of the component displayed </vt:lpstr>
      <vt:lpstr>PowerPoint Presentation</vt:lpstr>
      <vt:lpstr>PowerPoint Presentation</vt:lpstr>
      <vt:lpstr>Component Case Study Distribution.vue</vt:lpstr>
      <vt:lpstr>What does Distribution.vue do?</vt:lpstr>
      <vt:lpstr>PowerPoint Presentation</vt:lpstr>
      <vt:lpstr>* just a portion of the component displayed </vt:lpstr>
      <vt:lpstr>* just a portion of the component displayed,  not the actual version number :)   </vt:lpstr>
      <vt:lpstr>What is wrong?</vt:lpstr>
      <vt:lpstr>What is the solution?</vt:lpstr>
      <vt:lpstr>PowerPoint Presentation</vt:lpstr>
      <vt:lpstr>* just a portion of the component displayed </vt:lpstr>
      <vt:lpstr>PowerPoint Presentation</vt:lpstr>
      <vt:lpstr>* just a portion of the component displayed </vt:lpstr>
      <vt:lpstr>Bonus: what about the Vuex store?</vt:lpstr>
      <vt:lpstr>PowerPoint Presentation</vt:lpstr>
      <vt:lpstr>What is the catch?</vt:lpstr>
      <vt:lpstr>repeating similar methods vs. over-generalizing</vt:lpstr>
      <vt:lpstr>Conclusion</vt:lpstr>
      <vt:lpstr>think how you would implement from scratch &amp; be mindful of module size &amp; responsibilities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Boiling a frog  </dc:title>
  <cp:lastModifiedBy>Matic Tribuson</cp:lastModifiedBy>
  <cp:revision>9</cp:revision>
  <dcterms:modified xsi:type="dcterms:W3CDTF">2021-05-28T12:13:19Z</dcterms:modified>
</cp:coreProperties>
</file>